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513A83-C8FA-4397-98F1-09E54C8EFFCD}" type="doc">
      <dgm:prSet loTypeId="urn:microsoft.com/office/officeart/2005/8/layout/venn1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EA5F067-4264-4CEA-8699-F50B87C46596}">
      <dgm:prSet/>
      <dgm:spPr/>
      <dgm:t>
        <a:bodyPr/>
        <a:lstStyle/>
        <a:p>
          <a:pPr rtl="0"/>
          <a:r>
            <a:rPr lang="en-GB" dirty="0" smtClean="0">
              <a:latin typeface="Copperplate Gothic Bold" pitchFamily="34" charset="0"/>
            </a:rPr>
            <a:t>How are you being let down by Inaspectrum?</a:t>
          </a:r>
          <a:endParaRPr lang="en-GB" dirty="0">
            <a:latin typeface="Copperplate Gothic Bold" pitchFamily="34" charset="0"/>
          </a:endParaRPr>
        </a:p>
      </dgm:t>
    </dgm:pt>
    <dgm:pt modelId="{5821DFF8-C600-41B5-BFB3-B2E6301329ED}" type="parTrans" cxnId="{6C792DE6-9633-46D9-B256-C6137BE0036E}">
      <dgm:prSet/>
      <dgm:spPr/>
      <dgm:t>
        <a:bodyPr/>
        <a:lstStyle/>
        <a:p>
          <a:endParaRPr lang="en-GB"/>
        </a:p>
      </dgm:t>
    </dgm:pt>
    <dgm:pt modelId="{93A604F0-F6F2-4900-8272-0699D9D0BB4D}" type="sibTrans" cxnId="{6C792DE6-9633-46D9-B256-C6137BE0036E}">
      <dgm:prSet/>
      <dgm:spPr/>
      <dgm:t>
        <a:bodyPr/>
        <a:lstStyle/>
        <a:p>
          <a:endParaRPr lang="en-GB"/>
        </a:p>
      </dgm:t>
    </dgm:pt>
    <dgm:pt modelId="{8C6EC027-F4A9-431F-AE69-7017E3B50967}">
      <dgm:prSet/>
      <dgm:spPr/>
      <dgm:t>
        <a:bodyPr/>
        <a:lstStyle/>
        <a:p>
          <a:pPr rtl="0"/>
          <a:endParaRPr lang="en-GB" dirty="0"/>
        </a:p>
      </dgm:t>
    </dgm:pt>
    <dgm:pt modelId="{2C698EDE-4775-4790-998F-85857D60B9A9}" type="parTrans" cxnId="{C01FB9E4-0748-4693-95FE-CA8B106E069D}">
      <dgm:prSet/>
      <dgm:spPr/>
      <dgm:t>
        <a:bodyPr/>
        <a:lstStyle/>
        <a:p>
          <a:endParaRPr lang="en-GB"/>
        </a:p>
      </dgm:t>
    </dgm:pt>
    <dgm:pt modelId="{18C73ADF-12DC-428D-9ACB-5E66E94E5747}" type="sibTrans" cxnId="{C01FB9E4-0748-4693-95FE-CA8B106E069D}">
      <dgm:prSet/>
      <dgm:spPr/>
      <dgm:t>
        <a:bodyPr/>
        <a:lstStyle/>
        <a:p>
          <a:endParaRPr lang="en-GB"/>
        </a:p>
      </dgm:t>
    </dgm:pt>
    <dgm:pt modelId="{481AF14B-DF86-48BA-BF83-582818080E60}">
      <dgm:prSet/>
      <dgm:spPr/>
      <dgm:t>
        <a:bodyPr/>
        <a:lstStyle/>
        <a:p>
          <a:pPr rtl="0"/>
          <a:r>
            <a:rPr lang="en-GB" dirty="0" smtClean="0">
              <a:solidFill>
                <a:srgbClr val="FF0000"/>
              </a:solidFill>
              <a:latin typeface="Copperplate Gothic Bold" pitchFamily="34" charset="0"/>
            </a:rPr>
            <a:t>What would make you want to take an enabling role?</a:t>
          </a:r>
          <a:endParaRPr lang="en-GB" dirty="0">
            <a:solidFill>
              <a:srgbClr val="FF0000"/>
            </a:solidFill>
            <a:latin typeface="Copperplate Gothic Bold" pitchFamily="34" charset="0"/>
          </a:endParaRPr>
        </a:p>
      </dgm:t>
    </dgm:pt>
    <dgm:pt modelId="{1A588034-A838-4C81-8AA9-CA60A2460B1C}" type="parTrans" cxnId="{B0981689-C0B9-42A2-B617-1441A98945F7}">
      <dgm:prSet/>
      <dgm:spPr/>
      <dgm:t>
        <a:bodyPr/>
        <a:lstStyle/>
        <a:p>
          <a:endParaRPr lang="en-GB"/>
        </a:p>
      </dgm:t>
    </dgm:pt>
    <dgm:pt modelId="{8F819D1B-5A0B-4DFD-9CD4-3F981DCA3056}" type="sibTrans" cxnId="{B0981689-C0B9-42A2-B617-1441A98945F7}">
      <dgm:prSet/>
      <dgm:spPr/>
      <dgm:t>
        <a:bodyPr/>
        <a:lstStyle/>
        <a:p>
          <a:endParaRPr lang="en-GB"/>
        </a:p>
      </dgm:t>
    </dgm:pt>
    <dgm:pt modelId="{AEA150E3-DE30-4B55-80AC-76DE8789AB85}">
      <dgm:prSet/>
      <dgm:spPr/>
      <dgm:t>
        <a:bodyPr/>
        <a:lstStyle/>
        <a:p>
          <a:pPr rtl="0"/>
          <a:endParaRPr lang="en-GB" dirty="0"/>
        </a:p>
      </dgm:t>
    </dgm:pt>
    <dgm:pt modelId="{31868AD3-D2DD-4211-A1A5-191BA3E5B7DA}" type="parTrans" cxnId="{B8973407-1701-470D-8AB5-337A9B77A2E1}">
      <dgm:prSet/>
      <dgm:spPr/>
      <dgm:t>
        <a:bodyPr/>
        <a:lstStyle/>
        <a:p>
          <a:endParaRPr lang="en-GB"/>
        </a:p>
      </dgm:t>
    </dgm:pt>
    <dgm:pt modelId="{67A59F79-C873-4C3C-B4E7-43D40EAB0601}" type="sibTrans" cxnId="{B8973407-1701-470D-8AB5-337A9B77A2E1}">
      <dgm:prSet/>
      <dgm:spPr/>
      <dgm:t>
        <a:bodyPr/>
        <a:lstStyle/>
        <a:p>
          <a:endParaRPr lang="en-GB"/>
        </a:p>
      </dgm:t>
    </dgm:pt>
    <dgm:pt modelId="{AD7FA587-7263-4561-BA05-518EB90A243E}">
      <dgm:prSet/>
      <dgm:spPr/>
      <dgm:t>
        <a:bodyPr/>
        <a:lstStyle/>
        <a:p>
          <a:pPr rtl="0"/>
          <a:r>
            <a:rPr lang="en-GB" b="1" dirty="0" smtClean="0">
              <a:solidFill>
                <a:srgbClr val="00B050"/>
              </a:solidFill>
              <a:latin typeface="Copperplate Gothic Bold" pitchFamily="34" charset="0"/>
            </a:rPr>
            <a:t>What “professional” services would you like to </a:t>
          </a:r>
          <a:r>
            <a:rPr lang="en-GB" b="1" smtClean="0">
              <a:solidFill>
                <a:srgbClr val="00B050"/>
              </a:solidFill>
              <a:latin typeface="Copperplate Gothic Bold" pitchFamily="34" charset="0"/>
            </a:rPr>
            <a:t>see </a:t>
          </a:r>
          <a:r>
            <a:rPr lang="en-GB" b="1" smtClean="0">
              <a:solidFill>
                <a:srgbClr val="00B050"/>
              </a:solidFill>
              <a:latin typeface="Copperplate Gothic Bold" pitchFamily="34" charset="0"/>
            </a:rPr>
            <a:t>enabled </a:t>
          </a:r>
          <a:r>
            <a:rPr lang="en-GB" b="1" dirty="0" smtClean="0">
              <a:solidFill>
                <a:srgbClr val="00B050"/>
              </a:solidFill>
              <a:latin typeface="Copperplate Gothic Bold" pitchFamily="34" charset="0"/>
            </a:rPr>
            <a:t>by Inaspectrum?</a:t>
          </a:r>
          <a:endParaRPr lang="en-GB" b="1" dirty="0">
            <a:solidFill>
              <a:srgbClr val="00B050"/>
            </a:solidFill>
            <a:latin typeface="Copperplate Gothic Bold" pitchFamily="34" charset="0"/>
          </a:endParaRPr>
        </a:p>
      </dgm:t>
    </dgm:pt>
    <dgm:pt modelId="{D4E437FB-D1C0-4896-9650-9AB9704E0943}" type="parTrans" cxnId="{52FC8465-FA4B-411B-8E6B-D4385BCB702A}">
      <dgm:prSet/>
      <dgm:spPr/>
      <dgm:t>
        <a:bodyPr/>
        <a:lstStyle/>
        <a:p>
          <a:endParaRPr lang="en-GB"/>
        </a:p>
      </dgm:t>
    </dgm:pt>
    <dgm:pt modelId="{6D0A1CF2-6401-45A8-A9B6-16A302B384C2}" type="sibTrans" cxnId="{52FC8465-FA4B-411B-8E6B-D4385BCB702A}">
      <dgm:prSet/>
      <dgm:spPr/>
      <dgm:t>
        <a:bodyPr/>
        <a:lstStyle/>
        <a:p>
          <a:endParaRPr lang="en-GB"/>
        </a:p>
      </dgm:t>
    </dgm:pt>
    <dgm:pt modelId="{9C118A7A-6F51-4A36-BD44-4E0868E5862C}">
      <dgm:prSet/>
      <dgm:spPr/>
      <dgm:t>
        <a:bodyPr/>
        <a:lstStyle/>
        <a:p>
          <a:pPr rtl="0"/>
          <a:endParaRPr lang="en-GB" dirty="0"/>
        </a:p>
      </dgm:t>
    </dgm:pt>
    <dgm:pt modelId="{7D3A90CE-5CDE-4180-BA0A-1F1255D1B18C}" type="parTrans" cxnId="{CEA949AB-DBBC-44B2-8775-1DEDCC013F5E}">
      <dgm:prSet/>
      <dgm:spPr/>
      <dgm:t>
        <a:bodyPr/>
        <a:lstStyle/>
        <a:p>
          <a:endParaRPr lang="en-GB"/>
        </a:p>
      </dgm:t>
    </dgm:pt>
    <dgm:pt modelId="{43A9A955-2B35-407E-8378-4BA5FC47521A}" type="sibTrans" cxnId="{CEA949AB-DBBC-44B2-8775-1DEDCC013F5E}">
      <dgm:prSet/>
      <dgm:spPr/>
      <dgm:t>
        <a:bodyPr/>
        <a:lstStyle/>
        <a:p>
          <a:endParaRPr lang="en-GB"/>
        </a:p>
      </dgm:t>
    </dgm:pt>
    <dgm:pt modelId="{EE7AC389-F131-4C3C-9224-DF0393075CC0}">
      <dgm:prSet/>
      <dgm:spPr/>
      <dgm:t>
        <a:bodyPr/>
        <a:lstStyle/>
        <a:p>
          <a:pPr rtl="0"/>
          <a:endParaRPr lang="en-GB" dirty="0"/>
        </a:p>
      </dgm:t>
    </dgm:pt>
    <dgm:pt modelId="{B42A97FB-A105-44E1-B191-15D6A2FB4F4E}" type="parTrans" cxnId="{C6BCAAEB-6256-406A-ABC4-8CC426464BD9}">
      <dgm:prSet/>
      <dgm:spPr/>
      <dgm:t>
        <a:bodyPr/>
        <a:lstStyle/>
        <a:p>
          <a:endParaRPr lang="en-GB"/>
        </a:p>
      </dgm:t>
    </dgm:pt>
    <dgm:pt modelId="{0BCDADF6-D085-4F3F-8523-FDC2ECE8F179}" type="sibTrans" cxnId="{C6BCAAEB-6256-406A-ABC4-8CC426464BD9}">
      <dgm:prSet/>
      <dgm:spPr/>
      <dgm:t>
        <a:bodyPr/>
        <a:lstStyle/>
        <a:p>
          <a:endParaRPr lang="en-GB"/>
        </a:p>
      </dgm:t>
    </dgm:pt>
    <dgm:pt modelId="{C3A19CAA-E816-4A87-A4B0-7B9E77D2BD04}" type="pres">
      <dgm:prSet presAssocID="{36513A83-C8FA-4397-98F1-09E54C8EFFC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A06C097-3EDC-45F5-9168-63F394677E8B}" type="pres">
      <dgm:prSet presAssocID="{FEA5F067-4264-4CEA-8699-F50B87C46596}" presName="circ1" presStyleLbl="vennNode1" presStyleIdx="0" presStyleCnt="7" custLinFactNeighborX="21363" custLinFactNeighborY="36328"/>
      <dgm:spPr>
        <a:prstGeom prst="star4">
          <a:avLst/>
        </a:prstGeom>
      </dgm:spPr>
    </dgm:pt>
    <dgm:pt modelId="{B124EBCB-B118-476B-AA3C-116CE272B285}" type="pres">
      <dgm:prSet presAssocID="{FEA5F067-4264-4CEA-8699-F50B87C46596}" presName="circ1Tx" presStyleLbl="revTx" presStyleIdx="0" presStyleCnt="0" custScaleX="133323" custScaleY="146701" custLinFactNeighborX="-21411" custLinFactNeighborY="428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B36E93E-B53E-4C72-AAE4-0555B0E6257E}" type="pres">
      <dgm:prSet presAssocID="{8C6EC027-F4A9-431F-AE69-7017E3B50967}" presName="circ2" presStyleLbl="vennNode1" presStyleIdx="1" presStyleCnt="7" custLinFactNeighborX="63623" custLinFactNeighborY="-35042"/>
      <dgm:spPr>
        <a:prstGeom prst="star4">
          <a:avLst/>
        </a:prstGeom>
      </dgm:spPr>
    </dgm:pt>
    <dgm:pt modelId="{DABD68E8-236E-4CF1-B29C-44592B4C7985}" type="pres">
      <dgm:prSet presAssocID="{8C6EC027-F4A9-431F-AE69-7017E3B5096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27BCEFA-15D4-4AC4-A235-00BA25299C05}" type="pres">
      <dgm:prSet presAssocID="{481AF14B-DF86-48BA-BF83-582818080E60}" presName="circ3" presStyleLbl="vennNode1" presStyleIdx="2" presStyleCnt="7" custLinFactX="32781" custLinFactY="-24038" custLinFactNeighborX="100000" custLinFactNeighborY="-100000"/>
      <dgm:spPr>
        <a:prstGeom prst="star4">
          <a:avLst/>
        </a:prstGeom>
      </dgm:spPr>
    </dgm:pt>
    <dgm:pt modelId="{F26C1164-EEFD-46F5-B95C-D154222F8AAB}" type="pres">
      <dgm:prSet presAssocID="{481AF14B-DF86-48BA-BF83-582818080E60}" presName="circ3Tx" presStyleLbl="revTx" presStyleIdx="0" presStyleCnt="0" custScaleX="168238" custScaleY="142840" custLinFactNeighborX="12852" custLinFactNeighborY="5150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ADE7834-6393-403A-9BE1-E102FFCAEC42}" type="pres">
      <dgm:prSet presAssocID="{AEA150E3-DE30-4B55-80AC-76DE8789AB85}" presName="circ4" presStyleLbl="vennNode1" presStyleIdx="3" presStyleCnt="7" custLinFactNeighborX="-80799" custLinFactNeighborY="-6314"/>
      <dgm:spPr>
        <a:prstGeom prst="star4">
          <a:avLst/>
        </a:prstGeom>
      </dgm:spPr>
    </dgm:pt>
    <dgm:pt modelId="{0CFB2DFC-9564-4F0C-B54E-DC7D576C2E6B}" type="pres">
      <dgm:prSet presAssocID="{AEA150E3-DE30-4B55-80AC-76DE8789AB85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99C3A15-756A-4DE1-9B1C-1C51BF0DB3FB}" type="pres">
      <dgm:prSet presAssocID="{AD7FA587-7263-4561-BA05-518EB90A243E}" presName="circ5" presStyleLbl="vennNode1" presStyleIdx="4" presStyleCnt="7" custLinFactNeighborX="-96028" custLinFactNeighborY="-54037"/>
      <dgm:spPr>
        <a:prstGeom prst="star4">
          <a:avLst/>
        </a:prstGeom>
      </dgm:spPr>
    </dgm:pt>
    <dgm:pt modelId="{FBF43829-C5AB-4A33-9361-33C0A12C2693}" type="pres">
      <dgm:prSet presAssocID="{AD7FA587-7263-4561-BA05-518EB90A243E}" presName="circ5Tx" presStyleLbl="revTx" presStyleIdx="0" presStyleCnt="0" custScaleX="159512" custScaleY="135726" custLinFactNeighborX="-46685" custLinFactNeighborY="-378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16A668C-E731-4391-9D10-C9FDFC77DF3C}" type="pres">
      <dgm:prSet presAssocID="{9C118A7A-6F51-4A36-BD44-4E0868E5862C}" presName="circ6" presStyleLbl="vennNode1" presStyleIdx="5" presStyleCnt="7" custLinFactX="-23465" custLinFactNeighborX="-100000" custLinFactNeighborY="-76315"/>
      <dgm:spPr>
        <a:prstGeom prst="star4">
          <a:avLst/>
        </a:prstGeom>
      </dgm:spPr>
    </dgm:pt>
    <dgm:pt modelId="{20971B26-6EF3-437A-85B0-DB2095760ACE}" type="pres">
      <dgm:prSet presAssocID="{9C118A7A-6F51-4A36-BD44-4E0868E5862C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6A7F7B2-ACBE-4A62-93C9-A4196948ED8D}" type="pres">
      <dgm:prSet presAssocID="{EE7AC389-F131-4C3C-9224-DF0393075CC0}" presName="circ7" presStyleLbl="vennNode1" presStyleIdx="6" presStyleCnt="7" custLinFactX="-78403" custLinFactNeighborX="-100000" custLinFactNeighborY="-92309"/>
      <dgm:spPr>
        <a:prstGeom prst="star4">
          <a:avLst/>
        </a:prstGeom>
      </dgm:spPr>
    </dgm:pt>
    <dgm:pt modelId="{025D64D0-41AE-41A2-9C52-602041073FB9}" type="pres">
      <dgm:prSet presAssocID="{EE7AC389-F131-4C3C-9224-DF0393075CC0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6BCAAEB-6256-406A-ABC4-8CC426464BD9}" srcId="{36513A83-C8FA-4397-98F1-09E54C8EFFCD}" destId="{EE7AC389-F131-4C3C-9224-DF0393075CC0}" srcOrd="6" destOrd="0" parTransId="{B42A97FB-A105-44E1-B191-15D6A2FB4F4E}" sibTransId="{0BCDADF6-D085-4F3F-8523-FDC2ECE8F179}"/>
    <dgm:cxn modelId="{671820B8-ADDA-4DA0-8C98-66E867D2F422}" type="presOf" srcId="{9C118A7A-6F51-4A36-BD44-4E0868E5862C}" destId="{20971B26-6EF3-437A-85B0-DB2095760ACE}" srcOrd="0" destOrd="0" presId="urn:microsoft.com/office/officeart/2005/8/layout/venn1"/>
    <dgm:cxn modelId="{B0981689-C0B9-42A2-B617-1441A98945F7}" srcId="{36513A83-C8FA-4397-98F1-09E54C8EFFCD}" destId="{481AF14B-DF86-48BA-BF83-582818080E60}" srcOrd="2" destOrd="0" parTransId="{1A588034-A838-4C81-8AA9-CA60A2460B1C}" sibTransId="{8F819D1B-5A0B-4DFD-9CD4-3F981DCA3056}"/>
    <dgm:cxn modelId="{C01FB9E4-0748-4693-95FE-CA8B106E069D}" srcId="{36513A83-C8FA-4397-98F1-09E54C8EFFCD}" destId="{8C6EC027-F4A9-431F-AE69-7017E3B50967}" srcOrd="1" destOrd="0" parTransId="{2C698EDE-4775-4790-998F-85857D60B9A9}" sibTransId="{18C73ADF-12DC-428D-9ACB-5E66E94E5747}"/>
    <dgm:cxn modelId="{52FC8465-FA4B-411B-8E6B-D4385BCB702A}" srcId="{36513A83-C8FA-4397-98F1-09E54C8EFFCD}" destId="{AD7FA587-7263-4561-BA05-518EB90A243E}" srcOrd="4" destOrd="0" parTransId="{D4E437FB-D1C0-4896-9650-9AB9704E0943}" sibTransId="{6D0A1CF2-6401-45A8-A9B6-16A302B384C2}"/>
    <dgm:cxn modelId="{4E649665-0B0D-4597-A4F9-A2A918A1DC16}" type="presOf" srcId="{36513A83-C8FA-4397-98F1-09E54C8EFFCD}" destId="{C3A19CAA-E816-4A87-A4B0-7B9E77D2BD04}" srcOrd="0" destOrd="0" presId="urn:microsoft.com/office/officeart/2005/8/layout/venn1"/>
    <dgm:cxn modelId="{BF4C26D7-B8C9-4623-A629-CD2C5D9579D8}" type="presOf" srcId="{AEA150E3-DE30-4B55-80AC-76DE8789AB85}" destId="{0CFB2DFC-9564-4F0C-B54E-DC7D576C2E6B}" srcOrd="0" destOrd="0" presId="urn:microsoft.com/office/officeart/2005/8/layout/venn1"/>
    <dgm:cxn modelId="{CEA949AB-DBBC-44B2-8775-1DEDCC013F5E}" srcId="{36513A83-C8FA-4397-98F1-09E54C8EFFCD}" destId="{9C118A7A-6F51-4A36-BD44-4E0868E5862C}" srcOrd="5" destOrd="0" parTransId="{7D3A90CE-5CDE-4180-BA0A-1F1255D1B18C}" sibTransId="{43A9A955-2B35-407E-8378-4BA5FC47521A}"/>
    <dgm:cxn modelId="{CB1A46F3-60E3-45F2-8E35-AF9CBC033938}" type="presOf" srcId="{481AF14B-DF86-48BA-BF83-582818080E60}" destId="{F26C1164-EEFD-46F5-B95C-D154222F8AAB}" srcOrd="0" destOrd="0" presId="urn:microsoft.com/office/officeart/2005/8/layout/venn1"/>
    <dgm:cxn modelId="{FEA24D72-6DE4-49B8-AB6F-4B5AA48613FF}" type="presOf" srcId="{EE7AC389-F131-4C3C-9224-DF0393075CC0}" destId="{025D64D0-41AE-41A2-9C52-602041073FB9}" srcOrd="0" destOrd="0" presId="urn:microsoft.com/office/officeart/2005/8/layout/venn1"/>
    <dgm:cxn modelId="{6C792DE6-9633-46D9-B256-C6137BE0036E}" srcId="{36513A83-C8FA-4397-98F1-09E54C8EFFCD}" destId="{FEA5F067-4264-4CEA-8699-F50B87C46596}" srcOrd="0" destOrd="0" parTransId="{5821DFF8-C600-41B5-BFB3-B2E6301329ED}" sibTransId="{93A604F0-F6F2-4900-8272-0699D9D0BB4D}"/>
    <dgm:cxn modelId="{8F15B783-71A5-45C0-B01E-414AF2C355DB}" type="presOf" srcId="{AD7FA587-7263-4561-BA05-518EB90A243E}" destId="{FBF43829-C5AB-4A33-9361-33C0A12C2693}" srcOrd="0" destOrd="0" presId="urn:microsoft.com/office/officeart/2005/8/layout/venn1"/>
    <dgm:cxn modelId="{B8973407-1701-470D-8AB5-337A9B77A2E1}" srcId="{36513A83-C8FA-4397-98F1-09E54C8EFFCD}" destId="{AEA150E3-DE30-4B55-80AC-76DE8789AB85}" srcOrd="3" destOrd="0" parTransId="{31868AD3-D2DD-4211-A1A5-191BA3E5B7DA}" sibTransId="{67A59F79-C873-4C3C-B4E7-43D40EAB0601}"/>
    <dgm:cxn modelId="{B2B77022-B096-4FF6-8397-BE19A46A3DFC}" type="presOf" srcId="{FEA5F067-4264-4CEA-8699-F50B87C46596}" destId="{B124EBCB-B118-476B-AA3C-116CE272B285}" srcOrd="0" destOrd="0" presId="urn:microsoft.com/office/officeart/2005/8/layout/venn1"/>
    <dgm:cxn modelId="{1740457E-7D21-446C-8793-C60808F12F0A}" type="presOf" srcId="{8C6EC027-F4A9-431F-AE69-7017E3B50967}" destId="{DABD68E8-236E-4CF1-B29C-44592B4C7985}" srcOrd="0" destOrd="0" presId="urn:microsoft.com/office/officeart/2005/8/layout/venn1"/>
    <dgm:cxn modelId="{188A56A9-1D9E-4BA5-BA83-C4669953701D}" type="presParOf" srcId="{C3A19CAA-E816-4A87-A4B0-7B9E77D2BD04}" destId="{7A06C097-3EDC-45F5-9168-63F394677E8B}" srcOrd="0" destOrd="0" presId="urn:microsoft.com/office/officeart/2005/8/layout/venn1"/>
    <dgm:cxn modelId="{07F8D458-774A-477D-B12D-3202E9EE51EF}" type="presParOf" srcId="{C3A19CAA-E816-4A87-A4B0-7B9E77D2BD04}" destId="{B124EBCB-B118-476B-AA3C-116CE272B285}" srcOrd="1" destOrd="0" presId="urn:microsoft.com/office/officeart/2005/8/layout/venn1"/>
    <dgm:cxn modelId="{6710CBB6-AE61-46D1-B3B2-0A901420FFB9}" type="presParOf" srcId="{C3A19CAA-E816-4A87-A4B0-7B9E77D2BD04}" destId="{CB36E93E-B53E-4C72-AAE4-0555B0E6257E}" srcOrd="2" destOrd="0" presId="urn:microsoft.com/office/officeart/2005/8/layout/venn1"/>
    <dgm:cxn modelId="{2046B267-52B2-4378-B0FD-41BDEE51055A}" type="presParOf" srcId="{C3A19CAA-E816-4A87-A4B0-7B9E77D2BD04}" destId="{DABD68E8-236E-4CF1-B29C-44592B4C7985}" srcOrd="3" destOrd="0" presId="urn:microsoft.com/office/officeart/2005/8/layout/venn1"/>
    <dgm:cxn modelId="{D15DE9C4-E6F1-49BF-A4C0-6F6C31AC15FA}" type="presParOf" srcId="{C3A19CAA-E816-4A87-A4B0-7B9E77D2BD04}" destId="{E27BCEFA-15D4-4AC4-A235-00BA25299C05}" srcOrd="4" destOrd="0" presId="urn:microsoft.com/office/officeart/2005/8/layout/venn1"/>
    <dgm:cxn modelId="{D257132B-5B60-4460-965F-F1090CACEE3C}" type="presParOf" srcId="{C3A19CAA-E816-4A87-A4B0-7B9E77D2BD04}" destId="{F26C1164-EEFD-46F5-B95C-D154222F8AAB}" srcOrd="5" destOrd="0" presId="urn:microsoft.com/office/officeart/2005/8/layout/venn1"/>
    <dgm:cxn modelId="{83C0887A-2DC5-41BC-9781-A0762542213C}" type="presParOf" srcId="{C3A19CAA-E816-4A87-A4B0-7B9E77D2BD04}" destId="{AADE7834-6393-403A-9BE1-E102FFCAEC42}" srcOrd="6" destOrd="0" presId="urn:microsoft.com/office/officeart/2005/8/layout/venn1"/>
    <dgm:cxn modelId="{21669C3E-48A9-4369-945C-E233CE181C93}" type="presParOf" srcId="{C3A19CAA-E816-4A87-A4B0-7B9E77D2BD04}" destId="{0CFB2DFC-9564-4F0C-B54E-DC7D576C2E6B}" srcOrd="7" destOrd="0" presId="urn:microsoft.com/office/officeart/2005/8/layout/venn1"/>
    <dgm:cxn modelId="{DD24448F-2372-4C25-A49E-263064E09DC1}" type="presParOf" srcId="{C3A19CAA-E816-4A87-A4B0-7B9E77D2BD04}" destId="{799C3A15-756A-4DE1-9B1C-1C51BF0DB3FB}" srcOrd="8" destOrd="0" presId="urn:microsoft.com/office/officeart/2005/8/layout/venn1"/>
    <dgm:cxn modelId="{14CB4EF6-DD9C-4383-BF08-05501CA2B683}" type="presParOf" srcId="{C3A19CAA-E816-4A87-A4B0-7B9E77D2BD04}" destId="{FBF43829-C5AB-4A33-9361-33C0A12C2693}" srcOrd="9" destOrd="0" presId="urn:microsoft.com/office/officeart/2005/8/layout/venn1"/>
    <dgm:cxn modelId="{9E0B744C-403D-4C23-8DA4-25D545C81E1B}" type="presParOf" srcId="{C3A19CAA-E816-4A87-A4B0-7B9E77D2BD04}" destId="{E16A668C-E731-4391-9D10-C9FDFC77DF3C}" srcOrd="10" destOrd="0" presId="urn:microsoft.com/office/officeart/2005/8/layout/venn1"/>
    <dgm:cxn modelId="{5303B0FC-7053-44EA-AA49-B66EFF820A12}" type="presParOf" srcId="{C3A19CAA-E816-4A87-A4B0-7B9E77D2BD04}" destId="{20971B26-6EF3-437A-85B0-DB2095760ACE}" srcOrd="11" destOrd="0" presId="urn:microsoft.com/office/officeart/2005/8/layout/venn1"/>
    <dgm:cxn modelId="{166045B6-E66D-43F4-9829-A6CCF87E5179}" type="presParOf" srcId="{C3A19CAA-E816-4A87-A4B0-7B9E77D2BD04}" destId="{C6A7F7B2-ACBE-4A62-93C9-A4196948ED8D}" srcOrd="12" destOrd="0" presId="urn:microsoft.com/office/officeart/2005/8/layout/venn1"/>
    <dgm:cxn modelId="{0B9B9FB6-BEBF-46A9-8FB0-CECC40ADF391}" type="presParOf" srcId="{C3A19CAA-E816-4A87-A4B0-7B9E77D2BD04}" destId="{025D64D0-41AE-41A2-9C52-602041073FB9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06C097-3EDC-45F5-9168-63F394677E8B}">
      <dsp:nvSpPr>
        <dsp:cNvPr id="0" name=""/>
        <dsp:cNvSpPr/>
      </dsp:nvSpPr>
      <dsp:spPr>
        <a:xfrm>
          <a:off x="3409296" y="1745009"/>
          <a:ext cx="1508688" cy="1508873"/>
        </a:xfrm>
        <a:prstGeom prst="star4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B124EBCB-B118-476B-AA3C-116CE272B285}">
      <dsp:nvSpPr>
        <dsp:cNvPr id="0" name=""/>
        <dsp:cNvSpPr/>
      </dsp:nvSpPr>
      <dsp:spPr>
        <a:xfrm>
          <a:off x="2318824" y="199210"/>
          <a:ext cx="2304762" cy="135716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latin typeface="Copperplate Gothic Bold" pitchFamily="34" charset="0"/>
            </a:rPr>
            <a:t>How are you being let down by Inaspectrum?</a:t>
          </a:r>
          <a:endParaRPr lang="en-GB" sz="1800" kern="1200" dirty="0">
            <a:latin typeface="Copperplate Gothic Bold" pitchFamily="34" charset="0"/>
          </a:endParaRPr>
        </a:p>
      </dsp:txBody>
      <dsp:txXfrm>
        <a:off x="2318824" y="199210"/>
        <a:ext cx="2304762" cy="1357162"/>
      </dsp:txXfrm>
    </dsp:sp>
    <dsp:sp modelId="{CB36E93E-B53E-4C72-AAE4-0555B0E6257E}">
      <dsp:nvSpPr>
        <dsp:cNvPr id="0" name=""/>
        <dsp:cNvSpPr/>
      </dsp:nvSpPr>
      <dsp:spPr>
        <a:xfrm>
          <a:off x="4489416" y="880904"/>
          <a:ext cx="1508688" cy="1508873"/>
        </a:xfrm>
        <a:prstGeom prst="star4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DABD68E8-236E-4CF1-B29C-44592B4C7985}">
      <dsp:nvSpPr>
        <dsp:cNvPr id="0" name=""/>
        <dsp:cNvSpPr/>
      </dsp:nvSpPr>
      <dsp:spPr>
        <a:xfrm>
          <a:off x="5224303" y="898051"/>
          <a:ext cx="1634412" cy="101763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 dirty="0"/>
        </a:p>
      </dsp:txBody>
      <dsp:txXfrm>
        <a:off x="5224303" y="898051"/>
        <a:ext cx="1634412" cy="1017633"/>
      </dsp:txXfrm>
    </dsp:sp>
    <dsp:sp modelId="{E27BCEFA-15D4-4AC4-A235-00BA25299C05}">
      <dsp:nvSpPr>
        <dsp:cNvPr id="0" name=""/>
        <dsp:cNvSpPr/>
      </dsp:nvSpPr>
      <dsp:spPr>
        <a:xfrm>
          <a:off x="5641546" y="16817"/>
          <a:ext cx="1508688" cy="1508873"/>
        </a:xfrm>
        <a:prstGeom prst="star4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F26C1164-EEFD-46F5-B95C-D154222F8AAB}">
      <dsp:nvSpPr>
        <dsp:cNvPr id="0" name=""/>
        <dsp:cNvSpPr/>
      </dsp:nvSpPr>
      <dsp:spPr>
        <a:xfrm>
          <a:off x="5040552" y="2520284"/>
          <a:ext cx="2696824" cy="155269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>
              <a:solidFill>
                <a:srgbClr val="FF0000"/>
              </a:solidFill>
              <a:latin typeface="Copperplate Gothic Bold" pitchFamily="34" charset="0"/>
            </a:rPr>
            <a:t>What would make you want to take an enabling role?</a:t>
          </a:r>
          <a:endParaRPr lang="en-GB" sz="1700" kern="1200" dirty="0">
            <a:solidFill>
              <a:srgbClr val="FF0000"/>
            </a:solidFill>
            <a:latin typeface="Copperplate Gothic Bold" pitchFamily="34" charset="0"/>
          </a:endParaRPr>
        </a:p>
      </dsp:txBody>
      <dsp:txXfrm>
        <a:off x="5040552" y="2520284"/>
        <a:ext cx="2696824" cy="1552696"/>
      </dsp:txXfrm>
    </dsp:sp>
    <dsp:sp modelId="{AADE7834-6393-403A-9BE1-E102FFCAEC42}">
      <dsp:nvSpPr>
        <dsp:cNvPr id="0" name=""/>
        <dsp:cNvSpPr/>
      </dsp:nvSpPr>
      <dsp:spPr>
        <a:xfrm>
          <a:off x="2113151" y="2177049"/>
          <a:ext cx="1508688" cy="1508873"/>
        </a:xfrm>
        <a:prstGeom prst="star4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0CFB2DFC-9564-4F0C-B54E-DC7D576C2E6B}">
      <dsp:nvSpPr>
        <dsp:cNvPr id="0" name=""/>
        <dsp:cNvSpPr/>
      </dsp:nvSpPr>
      <dsp:spPr>
        <a:xfrm>
          <a:off x="4689976" y="3650289"/>
          <a:ext cx="1728705" cy="99450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700" kern="1200" dirty="0"/>
        </a:p>
      </dsp:txBody>
      <dsp:txXfrm>
        <a:off x="4689976" y="3650289"/>
        <a:ext cx="1728705" cy="994505"/>
      </dsp:txXfrm>
    </dsp:sp>
    <dsp:sp modelId="{799C3A15-756A-4DE1-9B1C-1C51BF0DB3FB}">
      <dsp:nvSpPr>
        <dsp:cNvPr id="0" name=""/>
        <dsp:cNvSpPr/>
      </dsp:nvSpPr>
      <dsp:spPr>
        <a:xfrm>
          <a:off x="1393069" y="1456970"/>
          <a:ext cx="1508688" cy="1508873"/>
        </a:xfrm>
        <a:prstGeom prst="star4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FBF43829-C5AB-4A33-9361-33C0A12C2693}">
      <dsp:nvSpPr>
        <dsp:cNvPr id="0" name=""/>
        <dsp:cNvSpPr/>
      </dsp:nvSpPr>
      <dsp:spPr>
        <a:xfrm>
          <a:off x="0" y="3096349"/>
          <a:ext cx="2757493" cy="134980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 smtClean="0">
              <a:solidFill>
                <a:srgbClr val="00B050"/>
              </a:solidFill>
              <a:latin typeface="Copperplate Gothic Bold" pitchFamily="34" charset="0"/>
            </a:rPr>
            <a:t>What “professional” services would you like to </a:t>
          </a:r>
          <a:r>
            <a:rPr lang="en-GB" sz="1700" b="1" kern="1200" smtClean="0">
              <a:solidFill>
                <a:srgbClr val="00B050"/>
              </a:solidFill>
              <a:latin typeface="Copperplate Gothic Bold" pitchFamily="34" charset="0"/>
            </a:rPr>
            <a:t>see </a:t>
          </a:r>
          <a:r>
            <a:rPr lang="en-GB" sz="1700" b="1" kern="1200" smtClean="0">
              <a:solidFill>
                <a:srgbClr val="00B050"/>
              </a:solidFill>
              <a:latin typeface="Copperplate Gothic Bold" pitchFamily="34" charset="0"/>
            </a:rPr>
            <a:t>enabled </a:t>
          </a:r>
          <a:r>
            <a:rPr lang="en-GB" sz="1700" b="1" kern="1200" dirty="0" smtClean="0">
              <a:solidFill>
                <a:srgbClr val="00B050"/>
              </a:solidFill>
              <a:latin typeface="Copperplate Gothic Bold" pitchFamily="34" charset="0"/>
            </a:rPr>
            <a:t>by Inaspectrum?</a:t>
          </a:r>
          <a:endParaRPr lang="en-GB" sz="1700" b="1" kern="1200" dirty="0">
            <a:solidFill>
              <a:srgbClr val="00B050"/>
            </a:solidFill>
            <a:latin typeface="Copperplate Gothic Bold" pitchFamily="34" charset="0"/>
          </a:endParaRPr>
        </a:p>
      </dsp:txBody>
      <dsp:txXfrm>
        <a:off x="0" y="3096349"/>
        <a:ext cx="2757493" cy="1349803"/>
      </dsp:txXfrm>
    </dsp:sp>
    <dsp:sp modelId="{E16A668C-E731-4391-9D10-C9FDFC77DF3C}">
      <dsp:nvSpPr>
        <dsp:cNvPr id="0" name=""/>
        <dsp:cNvSpPr/>
      </dsp:nvSpPr>
      <dsp:spPr>
        <a:xfrm>
          <a:off x="672992" y="736897"/>
          <a:ext cx="1508688" cy="1508873"/>
        </a:xfrm>
        <a:prstGeom prst="star4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20971B26-6EF3-437A-85B0-DB2095760ACE}">
      <dsp:nvSpPr>
        <dsp:cNvPr id="0" name=""/>
        <dsp:cNvSpPr/>
      </dsp:nvSpPr>
      <dsp:spPr>
        <a:xfrm>
          <a:off x="698238" y="2193222"/>
          <a:ext cx="1602981" cy="108701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700" kern="1200" dirty="0"/>
        </a:p>
      </dsp:txBody>
      <dsp:txXfrm>
        <a:off x="698238" y="2193222"/>
        <a:ext cx="1602981" cy="1087018"/>
      </dsp:txXfrm>
    </dsp:sp>
    <dsp:sp modelId="{C6A7F7B2-ACBE-4A62-93C9-A4196948ED8D}">
      <dsp:nvSpPr>
        <dsp:cNvPr id="0" name=""/>
        <dsp:cNvSpPr/>
      </dsp:nvSpPr>
      <dsp:spPr>
        <a:xfrm>
          <a:off x="0" y="16817"/>
          <a:ext cx="1508688" cy="1508873"/>
        </a:xfrm>
        <a:prstGeom prst="star4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025D64D0-41AE-41A2-9C52-602041073FB9}">
      <dsp:nvSpPr>
        <dsp:cNvPr id="0" name=""/>
        <dsp:cNvSpPr/>
      </dsp:nvSpPr>
      <dsp:spPr>
        <a:xfrm>
          <a:off x="823962" y="898051"/>
          <a:ext cx="1634412" cy="101763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700" kern="1200" dirty="0"/>
        </a:p>
      </dsp:txBody>
      <dsp:txXfrm>
        <a:off x="823962" y="898051"/>
        <a:ext cx="1634412" cy="1017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DD0F-8F81-4EE2-A21B-DC6EE7511486}" type="datetimeFigureOut">
              <a:rPr lang="en-GB" smtClean="0"/>
              <a:pPr/>
              <a:t>07/11/2016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9386D-976A-49E3-82F5-99D4954501E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DD0F-8F81-4EE2-A21B-DC6EE7511486}" type="datetimeFigureOut">
              <a:rPr lang="en-GB" smtClean="0"/>
              <a:pPr/>
              <a:t>07/11/2016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9386D-976A-49E3-82F5-99D4954501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DD0F-8F81-4EE2-A21B-DC6EE7511486}" type="datetimeFigureOut">
              <a:rPr lang="en-GB" smtClean="0"/>
              <a:pPr/>
              <a:t>07/11/2016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9386D-976A-49E3-82F5-99D4954501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DD0F-8F81-4EE2-A21B-DC6EE7511486}" type="datetimeFigureOut">
              <a:rPr lang="en-GB" smtClean="0"/>
              <a:pPr/>
              <a:t>07/11/2016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9386D-976A-49E3-82F5-99D4954501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DD0F-8F81-4EE2-A21B-DC6EE7511486}" type="datetimeFigureOut">
              <a:rPr lang="en-GB" smtClean="0"/>
              <a:pPr/>
              <a:t>07/11/2016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9386D-976A-49E3-82F5-99D4954501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DD0F-8F81-4EE2-A21B-DC6EE7511486}" type="datetimeFigureOut">
              <a:rPr lang="en-GB" smtClean="0"/>
              <a:pPr/>
              <a:t>07/11/2016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9386D-976A-49E3-82F5-99D4954501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DD0F-8F81-4EE2-A21B-DC6EE7511486}" type="datetimeFigureOut">
              <a:rPr lang="en-GB" smtClean="0"/>
              <a:pPr/>
              <a:t>07/11/2016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9386D-976A-49E3-82F5-99D4954501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DD0F-8F81-4EE2-A21B-DC6EE7511486}" type="datetimeFigureOut">
              <a:rPr lang="en-GB" smtClean="0"/>
              <a:pPr/>
              <a:t>07/11/2016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9386D-976A-49E3-82F5-99D4954501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DD0F-8F81-4EE2-A21B-DC6EE7511486}" type="datetimeFigureOut">
              <a:rPr lang="en-GB" smtClean="0"/>
              <a:pPr/>
              <a:t>07/11/2016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9386D-976A-49E3-82F5-99D4954501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DD0F-8F81-4EE2-A21B-DC6EE7511486}" type="datetimeFigureOut">
              <a:rPr lang="en-GB" smtClean="0"/>
              <a:pPr/>
              <a:t>07/11/2016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9386D-976A-49E3-82F5-99D4954501E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0AEDD0F-8F81-4EE2-A21B-DC6EE7511486}" type="datetimeFigureOut">
              <a:rPr lang="en-GB" smtClean="0"/>
              <a:pPr/>
              <a:t>07/11/2016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249386D-976A-49E3-82F5-99D4954501E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0AEDD0F-8F81-4EE2-A21B-DC6EE7511486}" type="datetimeFigureOut">
              <a:rPr lang="en-GB" smtClean="0"/>
              <a:pPr/>
              <a:t>07/11/2016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249386D-976A-49E3-82F5-99D4954501E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Inaspectrum  </a:t>
            </a:r>
            <a:r>
              <a:rPr lang="en-GB" sz="2000" dirty="0" smtClean="0">
                <a:solidFill>
                  <a:srgbClr val="FF0000"/>
                </a:solidFill>
              </a:rPr>
              <a:t>CROYDON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Making way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Inaspectrum  </a:t>
            </a:r>
            <a:r>
              <a:rPr lang="en-GB" sz="2000" dirty="0" smtClean="0">
                <a:solidFill>
                  <a:srgbClr val="FF0000"/>
                </a:solidFill>
              </a:rPr>
              <a:t>CROYDON</a:t>
            </a:r>
            <a:endParaRPr lang="en-GB" sz="2000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772816"/>
          <a:ext cx="82296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Inaspectrum  </a:t>
            </a:r>
            <a:r>
              <a:rPr lang="en-GB" sz="2000" dirty="0" smtClean="0">
                <a:solidFill>
                  <a:srgbClr val="FF0000"/>
                </a:solidFill>
              </a:rPr>
              <a:t>CROYDON</a:t>
            </a:r>
            <a:endParaRPr lang="en-GB" sz="20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373762832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33800" y="2720975"/>
            <a:ext cx="1676400" cy="2733675"/>
          </a:xfrm>
        </p:spPr>
      </p:pic>
      <p:pic>
        <p:nvPicPr>
          <p:cNvPr id="5" name="Picture 4" descr="373761609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1772816"/>
            <a:ext cx="2114550" cy="2209800"/>
          </a:xfrm>
          <a:prstGeom prst="rect">
            <a:avLst/>
          </a:prstGeom>
        </p:spPr>
      </p:pic>
      <p:pic>
        <p:nvPicPr>
          <p:cNvPr id="6" name="Picture 5" descr="th (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00192" y="3717032"/>
            <a:ext cx="2088232" cy="2088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Inaspectrum </a:t>
            </a:r>
            <a:r>
              <a:rPr lang="en-GB" sz="2000" dirty="0" smtClean="0">
                <a:solidFill>
                  <a:srgbClr val="FF0000"/>
                </a:solidFill>
              </a:rPr>
              <a:t>CROYDON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Where to next?</a:t>
            </a:r>
          </a:p>
          <a:p>
            <a:endParaRPr lang="en-GB" dirty="0" smtClean="0"/>
          </a:p>
          <a:p>
            <a:r>
              <a:rPr lang="en-GB" dirty="0" smtClean="0"/>
              <a:t>Continue with </a:t>
            </a:r>
            <a:r>
              <a:rPr lang="en-GB" dirty="0" smtClean="0">
                <a:solidFill>
                  <a:srgbClr val="002060"/>
                </a:solidFill>
              </a:rPr>
              <a:t>3</a:t>
            </a:r>
            <a:r>
              <a:rPr lang="en-GB" dirty="0" smtClean="0"/>
              <a:t> meetings a Month.</a:t>
            </a:r>
          </a:p>
          <a:p>
            <a:endParaRPr lang="en-GB" dirty="0" smtClean="0"/>
          </a:p>
          <a:p>
            <a:r>
              <a:rPr lang="en-GB" b="1" dirty="0" smtClean="0">
                <a:solidFill>
                  <a:srgbClr val="FF0000"/>
                </a:solidFill>
              </a:rPr>
              <a:t>Inaspectrum</a:t>
            </a:r>
            <a:r>
              <a:rPr lang="en-GB" dirty="0" smtClean="0"/>
              <a:t>  </a:t>
            </a:r>
            <a:r>
              <a:rPr lang="en-GB" sz="2000" b="1" dirty="0" smtClean="0">
                <a:solidFill>
                  <a:srgbClr val="00B050"/>
                </a:solidFill>
              </a:rPr>
              <a:t>SUTTON</a:t>
            </a:r>
            <a:r>
              <a:rPr lang="en-GB" sz="2000" dirty="0" smtClean="0">
                <a:solidFill>
                  <a:srgbClr val="002060"/>
                </a:solidFill>
              </a:rPr>
              <a:t> </a:t>
            </a:r>
            <a:r>
              <a:rPr lang="en-GB" sz="2000" dirty="0" smtClean="0"/>
              <a:t>starts in Jan - March /April one COFFEE MORNING a Month</a:t>
            </a:r>
          </a:p>
          <a:p>
            <a:endParaRPr lang="en-GB" dirty="0" smtClean="0"/>
          </a:p>
          <a:p>
            <a:r>
              <a:rPr lang="en-GB" b="1" dirty="0" smtClean="0">
                <a:solidFill>
                  <a:srgbClr val="FF0000"/>
                </a:solidFill>
              </a:rPr>
              <a:t>Inaspectrum </a:t>
            </a:r>
            <a:r>
              <a:rPr lang="en-GB" sz="2000" b="1" dirty="0" smtClean="0"/>
              <a:t>CROYDON </a:t>
            </a:r>
            <a:r>
              <a:rPr lang="en-GB" sz="2000" dirty="0" smtClean="0"/>
              <a:t>continues as 1 Educational Evening </a:t>
            </a:r>
          </a:p>
          <a:p>
            <a:r>
              <a:rPr lang="en-GB" sz="2000" dirty="0" smtClean="0"/>
              <a:t>                                                                                          and 1 Coffee Morning.</a:t>
            </a:r>
            <a:endParaRPr lang="en-GB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  </a:t>
            </a:r>
            <a:r>
              <a:rPr lang="en-GB" sz="2200" dirty="0" smtClean="0">
                <a:solidFill>
                  <a:srgbClr val="00B050"/>
                </a:solidFill>
              </a:rPr>
              <a:t>SUTTON   </a:t>
            </a:r>
            <a:r>
              <a:rPr lang="en-GB" dirty="0" smtClean="0"/>
              <a:t>Inaspectrum </a:t>
            </a:r>
            <a:r>
              <a:rPr lang="en-GB" sz="2200" dirty="0" smtClean="0">
                <a:solidFill>
                  <a:srgbClr val="FF0000"/>
                </a:solidFill>
              </a:rPr>
              <a:t>CROYDON</a:t>
            </a:r>
            <a:endParaRPr lang="en-GB" sz="2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Work / Employment Including Voluntary.</a:t>
            </a:r>
          </a:p>
          <a:p>
            <a:endParaRPr lang="en-GB" dirty="0" smtClean="0"/>
          </a:p>
          <a:p>
            <a:r>
              <a:rPr lang="en-GB" dirty="0" smtClean="0"/>
              <a:t>Advocacy  &amp;  Structure.</a:t>
            </a:r>
          </a:p>
          <a:p>
            <a:endParaRPr lang="en-GB" dirty="0" smtClean="0"/>
          </a:p>
          <a:p>
            <a:r>
              <a:rPr lang="en-GB" dirty="0" smtClean="0"/>
              <a:t>Sports  &amp;  Leisure.</a:t>
            </a:r>
          </a:p>
          <a:p>
            <a:endParaRPr lang="en-GB" dirty="0" smtClean="0"/>
          </a:p>
          <a:p>
            <a:r>
              <a:rPr lang="en-GB" dirty="0" smtClean="0"/>
              <a:t>Health and Well Being.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000" dirty="0" smtClean="0">
                <a:solidFill>
                  <a:srgbClr val="00B050"/>
                </a:solidFill>
              </a:rPr>
              <a:t>SUTTON </a:t>
            </a:r>
            <a:r>
              <a:rPr lang="en-GB" sz="4800" dirty="0" smtClean="0">
                <a:solidFill>
                  <a:srgbClr val="00B050"/>
                </a:solidFill>
              </a:rPr>
              <a:t>  </a:t>
            </a:r>
            <a:r>
              <a:rPr lang="en-GB" dirty="0" smtClean="0"/>
              <a:t>Inaspectrum </a:t>
            </a:r>
            <a:r>
              <a:rPr lang="en-GB" sz="2200" dirty="0" smtClean="0">
                <a:solidFill>
                  <a:srgbClr val="FF0000"/>
                </a:solidFill>
              </a:rPr>
              <a:t>CROYDON</a:t>
            </a:r>
            <a:endParaRPr lang="en-GB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do you want?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2200</TotalTime>
  <Words>113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Inaspectrum  CROYDON</vt:lpstr>
      <vt:lpstr>Inaspectrum  CROYDON</vt:lpstr>
      <vt:lpstr>Inaspectrum  CROYDON</vt:lpstr>
      <vt:lpstr>Inaspectrum CROYDON</vt:lpstr>
      <vt:lpstr>  SUTTON   Inaspectrum CROYDON</vt:lpstr>
      <vt:lpstr>SUTTON   Inaspectrum CROYDON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Inaspectrum</dc:title>
  <dc:creator>Paul</dc:creator>
  <cp:lastModifiedBy>Paul</cp:lastModifiedBy>
  <cp:revision>10</cp:revision>
  <dcterms:created xsi:type="dcterms:W3CDTF">2016-11-07T20:12:22Z</dcterms:created>
  <dcterms:modified xsi:type="dcterms:W3CDTF">2016-11-09T08:59:18Z</dcterms:modified>
</cp:coreProperties>
</file>