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62" r:id="rId6"/>
    <p:sldId id="264" r:id="rId7"/>
    <p:sldId id="267" r:id="rId8"/>
    <p:sldId id="263" r:id="rId9"/>
    <p:sldId id="261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83" autoAdjust="0"/>
  </p:normalViewPr>
  <p:slideViewPr>
    <p:cSldViewPr>
      <p:cViewPr varScale="1">
        <p:scale>
          <a:sx n="67" d="100"/>
          <a:sy n="67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4BF3B-FA5B-42F7-8F9A-63303002F13F}" type="datetimeFigureOut">
              <a:rPr lang="en-GB" smtClean="0"/>
              <a:pPr/>
              <a:t>13/11/2016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5103B-2976-45B5-8F60-E0402A17231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Hand out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5103B-2976-45B5-8F60-E0402A17231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    Dr Glenn</a:t>
            </a:r>
            <a:r>
              <a:rPr lang="en-GB" baseline="0" dirty="0" smtClean="0"/>
              <a:t> Carter     Top ten tips of work life Balance.</a:t>
            </a:r>
            <a:endParaRPr lang="en-GB" dirty="0" smtClean="0"/>
          </a:p>
          <a:p>
            <a:r>
              <a:rPr lang="en-GB" dirty="0" smtClean="0"/>
              <a:t>10.</a:t>
            </a:r>
            <a:r>
              <a:rPr lang="en-GB" baseline="0" dirty="0" smtClean="0"/>
              <a:t> Set goals plan and Prioritise</a:t>
            </a:r>
          </a:p>
          <a:p>
            <a:pPr marL="228600" indent="-228600">
              <a:buAutoNum type="arabicPeriod" startAt="9"/>
            </a:pPr>
            <a:r>
              <a:rPr lang="en-GB" baseline="0" dirty="0" smtClean="0"/>
              <a:t>Structure in Place</a:t>
            </a:r>
          </a:p>
          <a:p>
            <a:pPr marL="228600" indent="-228600">
              <a:buAutoNum type="arabicPeriod" startAt="8"/>
            </a:pPr>
            <a:r>
              <a:rPr lang="en-GB" baseline="0" dirty="0" smtClean="0"/>
              <a:t>Practise good time management</a:t>
            </a:r>
          </a:p>
          <a:p>
            <a:pPr marL="228600" indent="-228600">
              <a:buAutoNum type="arabicPeriod" startAt="7"/>
            </a:pPr>
            <a:r>
              <a:rPr lang="en-GB" baseline="0" dirty="0" smtClean="0"/>
              <a:t>Undertake training in the techniques required</a:t>
            </a:r>
          </a:p>
          <a:p>
            <a:pPr marL="228600" indent="-228600">
              <a:buNone/>
            </a:pPr>
            <a:r>
              <a:rPr lang="en-GB" baseline="0" dirty="0" smtClean="0"/>
              <a:t>6.   Holidays and long weekends.</a:t>
            </a:r>
          </a:p>
          <a:p>
            <a:pPr marL="228600" indent="-228600">
              <a:buNone/>
            </a:pPr>
            <a:r>
              <a:rPr lang="en-GB" baseline="0" dirty="0" smtClean="0"/>
              <a:t>5.   Rewards are important.</a:t>
            </a:r>
          </a:p>
          <a:p>
            <a:pPr marL="228600" indent="-228600">
              <a:buAutoNum type="arabicPeriod" startAt="4"/>
            </a:pPr>
            <a:r>
              <a:rPr lang="en-GB" baseline="0" dirty="0" smtClean="0"/>
              <a:t>Stay healthy Eat sleep exercise.</a:t>
            </a:r>
          </a:p>
          <a:p>
            <a:pPr marL="228600" indent="-228600">
              <a:buAutoNum type="arabicPeriod" startAt="3"/>
            </a:pPr>
            <a:r>
              <a:rPr lang="en-GB" baseline="0" dirty="0" smtClean="0"/>
              <a:t>Be positive passionate and enthusiastic</a:t>
            </a:r>
          </a:p>
          <a:p>
            <a:pPr marL="228600" indent="-228600">
              <a:buAutoNum type="arabicPeriod" startAt="2"/>
            </a:pPr>
            <a:r>
              <a:rPr lang="en-GB" baseline="0" dirty="0" smtClean="0"/>
              <a:t>Love your job.</a:t>
            </a:r>
          </a:p>
          <a:p>
            <a:pPr marL="228600" indent="-228600">
              <a:buNone/>
            </a:pPr>
            <a:r>
              <a:rPr lang="en-GB" baseline="0" dirty="0" smtClean="0"/>
              <a:t>1.   Love your life. Only do what you want to do!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5103B-2976-45B5-8F60-E0402A17231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922FA4-1EE5-4385-8F94-920B16060A18}" type="datetimeFigureOut">
              <a:rPr lang="en-GB" smtClean="0"/>
              <a:pPr/>
              <a:t>13/11/2016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2432C2-EAD3-4881-90C8-8468C32950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922FA4-1EE5-4385-8F94-920B16060A18}" type="datetimeFigureOut">
              <a:rPr lang="en-GB" smtClean="0"/>
              <a:pPr/>
              <a:t>13/11/2016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432C2-EAD3-4881-90C8-8468C32950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922FA4-1EE5-4385-8F94-920B16060A18}" type="datetimeFigureOut">
              <a:rPr lang="en-GB" smtClean="0"/>
              <a:pPr/>
              <a:t>13/11/2016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432C2-EAD3-4881-90C8-8468C32950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922FA4-1EE5-4385-8F94-920B16060A18}" type="datetimeFigureOut">
              <a:rPr lang="en-GB" smtClean="0"/>
              <a:pPr/>
              <a:t>13/11/2016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432C2-EAD3-4881-90C8-8468C329504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922FA4-1EE5-4385-8F94-920B16060A18}" type="datetimeFigureOut">
              <a:rPr lang="en-GB" smtClean="0"/>
              <a:pPr/>
              <a:t>13/11/2016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432C2-EAD3-4881-90C8-8468C329504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922FA4-1EE5-4385-8F94-920B16060A18}" type="datetimeFigureOut">
              <a:rPr lang="en-GB" smtClean="0"/>
              <a:pPr/>
              <a:t>13/11/2016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432C2-EAD3-4881-90C8-8468C329504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922FA4-1EE5-4385-8F94-920B16060A18}" type="datetimeFigureOut">
              <a:rPr lang="en-GB" smtClean="0"/>
              <a:pPr/>
              <a:t>13/11/2016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432C2-EAD3-4881-90C8-8468C32950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922FA4-1EE5-4385-8F94-920B16060A18}" type="datetimeFigureOut">
              <a:rPr lang="en-GB" smtClean="0"/>
              <a:pPr/>
              <a:t>13/11/2016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432C2-EAD3-4881-90C8-8468C329504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922FA4-1EE5-4385-8F94-920B16060A18}" type="datetimeFigureOut">
              <a:rPr lang="en-GB" smtClean="0"/>
              <a:pPr/>
              <a:t>13/11/2016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432C2-EAD3-4881-90C8-8468C32950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922FA4-1EE5-4385-8F94-920B16060A18}" type="datetimeFigureOut">
              <a:rPr lang="en-GB" smtClean="0"/>
              <a:pPr/>
              <a:t>13/11/2016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432C2-EAD3-4881-90C8-8468C32950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922FA4-1EE5-4385-8F94-920B16060A18}" type="datetimeFigureOut">
              <a:rPr lang="en-GB" smtClean="0"/>
              <a:pPr/>
              <a:t>13/11/2016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2432C2-EAD3-4881-90C8-8468C329504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922FA4-1EE5-4385-8F94-920B16060A18}" type="datetimeFigureOut">
              <a:rPr lang="en-GB" smtClean="0"/>
              <a:pPr/>
              <a:t>13/11/2016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2432C2-EAD3-4881-90C8-8468C329504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naspectrum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schooloflife.com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Paul\Desktop\work%20life%20balance\Work-Life%20Balance.mp4" TargetMode="Externa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Paul\Desktop\work%20life%20balance\Rethinking%20Work-Life%20Balance.mp4" TargetMode="Externa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Paul\Desktop\work%20life%20balance\Work%20life%20balance%20-%20Top%20ten%20tips.mp4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INASPECTRUM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>
              <a:solidFill>
                <a:srgbClr val="002060"/>
              </a:solidFill>
            </a:endParaRPr>
          </a:p>
          <a:p>
            <a:r>
              <a:rPr lang="en-GB" dirty="0" smtClean="0">
                <a:solidFill>
                  <a:srgbClr val="002060"/>
                </a:solidFill>
              </a:rPr>
              <a:t>Aspergers Work- Life Balance</a:t>
            </a:r>
          </a:p>
          <a:p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4" name="Picture 3" descr="37376283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5589240"/>
            <a:ext cx="792088" cy="7894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373762832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021288"/>
            <a:ext cx="406152" cy="6623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1052736"/>
            <a:ext cx="784887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The Choice is up to you!!</a:t>
            </a:r>
          </a:p>
          <a:p>
            <a:pPr algn="ctr"/>
            <a:endParaRPr lang="en-GB" sz="2800" dirty="0" smtClean="0"/>
          </a:p>
          <a:p>
            <a:pPr algn="ctr"/>
            <a:r>
              <a:rPr lang="en-GB" sz="2800" dirty="0" smtClean="0"/>
              <a:t>Even doing nothing is a choice.</a:t>
            </a:r>
          </a:p>
          <a:p>
            <a:pPr algn="ctr"/>
            <a:endParaRPr lang="en-GB" sz="2800" dirty="0" smtClean="0"/>
          </a:p>
          <a:p>
            <a:pPr algn="ctr"/>
            <a:r>
              <a:rPr lang="en-GB" sz="2800" dirty="0" smtClean="0"/>
              <a:t>Take up a challenge in order to improve.</a:t>
            </a:r>
          </a:p>
          <a:p>
            <a:pPr algn="ctr"/>
            <a:endParaRPr lang="en-GB" sz="2800" dirty="0" smtClean="0"/>
          </a:p>
          <a:p>
            <a:pPr algn="ctr"/>
            <a:r>
              <a:rPr lang="en-GB" sz="2800" dirty="0" smtClean="0"/>
              <a:t>  </a:t>
            </a:r>
            <a:r>
              <a:rPr lang="en-GB" sz="2800" dirty="0" smtClean="0">
                <a:solidFill>
                  <a:srgbClr val="0070C0"/>
                </a:solidFill>
              </a:rPr>
              <a:t>WWW</a:t>
            </a:r>
            <a:r>
              <a:rPr lang="en-GB" sz="2800" dirty="0" smtClean="0">
                <a:solidFill>
                  <a:srgbClr val="FF0000"/>
                </a:solidFill>
                <a:hlinkClick r:id="rId4"/>
              </a:rPr>
              <a:t>.INASPECTRUM.COM</a:t>
            </a:r>
            <a:endParaRPr lang="en-GB" sz="2800" dirty="0" smtClean="0">
              <a:solidFill>
                <a:srgbClr val="FF0000"/>
              </a:solidFill>
            </a:endParaRPr>
          </a:p>
          <a:p>
            <a:pPr algn="ctr"/>
            <a:r>
              <a:rPr lang="en-GB" sz="2800" dirty="0" smtClean="0"/>
              <a:t> CROYDON</a:t>
            </a:r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 spd="slow">
    <p:cut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7376283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6016700"/>
            <a:ext cx="360040" cy="58711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459452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F0000"/>
                </a:solidFill>
              </a:rPr>
              <a:t>Tipsy</a:t>
            </a:r>
            <a:r>
              <a:rPr lang="en-GB" dirty="0" smtClean="0"/>
              <a:t>             </a:t>
            </a:r>
            <a:r>
              <a:rPr lang="en-GB" dirty="0" smtClean="0">
                <a:latin typeface="Algerian" pitchFamily="82" charset="0"/>
              </a:rPr>
              <a:t>WORK</a:t>
            </a:r>
            <a:r>
              <a:rPr lang="en-GB" dirty="0" smtClean="0"/>
              <a:t>             </a:t>
            </a:r>
            <a:r>
              <a:rPr lang="en-GB" sz="2200" dirty="0" smtClean="0"/>
              <a:t>Sober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     </a:t>
            </a:r>
            <a:r>
              <a:rPr lang="en-GB" sz="2200" dirty="0" smtClean="0">
                <a:solidFill>
                  <a:schemeClr val="bg2">
                    <a:lumMod val="50000"/>
                  </a:schemeClr>
                </a:solidFill>
              </a:rPr>
              <a:t>Buy</a:t>
            </a:r>
            <a:r>
              <a:rPr lang="en-GB" dirty="0" smtClean="0">
                <a:solidFill>
                  <a:srgbClr val="7030A0"/>
                </a:solidFill>
              </a:rPr>
              <a:t>                       </a:t>
            </a:r>
            <a:r>
              <a:rPr lang="en-GB" dirty="0" smtClean="0">
                <a:solidFill>
                  <a:srgbClr val="92D050"/>
                </a:solidFill>
              </a:rPr>
              <a:t>Borrow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    </a:t>
            </a:r>
            <a:r>
              <a:rPr lang="en-GB" dirty="0" smtClean="0">
                <a:solidFill>
                  <a:srgbClr val="FF0000"/>
                </a:solidFill>
              </a:rPr>
              <a:t>Tired</a:t>
            </a:r>
            <a:r>
              <a:rPr lang="en-GB" dirty="0" smtClean="0"/>
              <a:t>                    </a:t>
            </a:r>
            <a:r>
              <a:rPr lang="en-GB" sz="2200" dirty="0" smtClean="0">
                <a:solidFill>
                  <a:schemeClr val="bg2">
                    <a:lumMod val="25000"/>
                  </a:schemeClr>
                </a:solidFill>
              </a:rPr>
              <a:t>Inspired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</a:t>
            </a:r>
            <a:r>
              <a:rPr lang="en-GB" sz="2200" dirty="0" smtClean="0">
                <a:solidFill>
                  <a:schemeClr val="bg2">
                    <a:lumMod val="50000"/>
                  </a:schemeClr>
                </a:solidFill>
              </a:rPr>
              <a:t>Sustain </a:t>
            </a:r>
            <a:r>
              <a:rPr lang="en-GB" sz="2000" dirty="0" smtClean="0">
                <a:solidFill>
                  <a:srgbClr val="002060"/>
                </a:solidFill>
              </a:rPr>
              <a:t>                                                                </a:t>
            </a:r>
            <a:r>
              <a:rPr lang="en-GB" sz="4000" dirty="0" smtClean="0">
                <a:solidFill>
                  <a:srgbClr val="92D050"/>
                </a:solidFill>
              </a:rPr>
              <a:t>Flourish</a:t>
            </a:r>
            <a:r>
              <a:rPr lang="en-GB" sz="2000" dirty="0" smtClean="0">
                <a:solidFill>
                  <a:srgbClr val="92D050"/>
                </a:solidFill>
              </a:rPr>
              <a:t> </a:t>
            </a:r>
            <a:r>
              <a:rPr lang="en-GB" sz="2000" dirty="0" smtClean="0">
                <a:solidFill>
                  <a:srgbClr val="002060"/>
                </a:solidFill>
              </a:rPr>
              <a:t>              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                  </a:t>
            </a:r>
            <a:r>
              <a:rPr lang="en-GB" dirty="0" smtClean="0">
                <a:latin typeface="Algerian" pitchFamily="82" charset="0"/>
              </a:rPr>
              <a:t>LIFE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      </a:t>
            </a:r>
            <a: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  <a:t>Isolation</a:t>
            </a:r>
            <a:r>
              <a:rPr lang="en-GB" sz="2000" dirty="0" smtClean="0"/>
              <a:t>                              </a:t>
            </a:r>
            <a:r>
              <a:rPr lang="en-GB" dirty="0" smtClean="0">
                <a:solidFill>
                  <a:srgbClr val="92D050"/>
                </a:solidFill>
              </a:rPr>
              <a:t>Community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    </a:t>
            </a:r>
            <a:r>
              <a:rPr lang="en-GB" dirty="0" smtClean="0">
                <a:solidFill>
                  <a:srgbClr val="FF0000"/>
                </a:solidFill>
              </a:rPr>
              <a:t>Loss </a:t>
            </a:r>
            <a:r>
              <a:rPr lang="en-GB" dirty="0" smtClean="0"/>
              <a:t>                     </a:t>
            </a:r>
            <a:r>
              <a:rPr lang="en-GB" sz="2200" dirty="0" smtClean="0"/>
              <a:t>Gain</a:t>
            </a:r>
            <a:br>
              <a:rPr lang="en-GB" sz="2200" dirty="0" smtClean="0"/>
            </a:br>
            <a:r>
              <a:rPr lang="en-GB" sz="2200" dirty="0" smtClean="0"/>
              <a:t>       </a:t>
            </a:r>
            <a:r>
              <a:rPr lang="en-GB" sz="2200" dirty="0" smtClean="0">
                <a:solidFill>
                  <a:schemeClr val="bg2">
                    <a:lumMod val="50000"/>
                  </a:schemeClr>
                </a:solidFill>
              </a:rPr>
              <a:t>Apart                                                              </a:t>
            </a:r>
            <a:r>
              <a:rPr lang="en-GB" sz="3600" dirty="0" smtClean="0">
                <a:solidFill>
                  <a:srgbClr val="92D050"/>
                </a:solidFill>
              </a:rPr>
              <a:t>A Part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  </a:t>
            </a:r>
            <a:r>
              <a:rPr lang="en-GB" dirty="0" smtClean="0">
                <a:latin typeface="Arial Black" pitchFamily="34" charset="0"/>
              </a:rPr>
              <a:t>Presence /  Involvement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Rushed</a:t>
            </a:r>
            <a:r>
              <a:rPr lang="en-GB" dirty="0" smtClean="0"/>
              <a:t>       </a:t>
            </a:r>
            <a:r>
              <a:rPr lang="en-GB" dirty="0" smtClean="0">
                <a:latin typeface="Algerian" pitchFamily="82" charset="0"/>
              </a:rPr>
              <a:t>Balance</a:t>
            </a:r>
            <a:r>
              <a:rPr lang="en-GB" dirty="0" smtClean="0"/>
              <a:t>       </a:t>
            </a:r>
            <a:r>
              <a:rPr lang="en-GB" sz="2200" dirty="0" smtClean="0"/>
              <a:t>controlled</a:t>
            </a:r>
            <a:endParaRPr lang="en-GB" sz="2200" dirty="0"/>
          </a:p>
        </p:txBody>
      </p:sp>
      <p:pic>
        <p:nvPicPr>
          <p:cNvPr id="5" name="Picture 4" descr="scale-of-justi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1052736"/>
            <a:ext cx="1629879" cy="1224136"/>
          </a:xfrm>
          <a:prstGeom prst="rect">
            <a:avLst/>
          </a:prstGeom>
        </p:spPr>
      </p:pic>
      <p:pic>
        <p:nvPicPr>
          <p:cNvPr id="6" name="Picture 5" descr="image_balanceinlif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3573016"/>
            <a:ext cx="1051520" cy="1051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_balanceinlif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43200" y="1915319"/>
            <a:ext cx="3657600" cy="3657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Circle of life</a:t>
            </a:r>
            <a:endParaRPr lang="en-GB" dirty="0"/>
          </a:p>
        </p:txBody>
      </p:sp>
      <p:pic>
        <p:nvPicPr>
          <p:cNvPr id="5" name="Picture 4" descr="373762832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6153467"/>
            <a:ext cx="360040" cy="587111"/>
          </a:xfrm>
          <a:prstGeom prst="rect">
            <a:avLst/>
          </a:prstGeom>
        </p:spPr>
      </p:pic>
      <p:pic>
        <p:nvPicPr>
          <p:cNvPr id="6" name="Picture 5" descr="a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24328" y="404664"/>
            <a:ext cx="1172150" cy="1213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37376283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021288"/>
            <a:ext cx="406152" cy="6623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908720"/>
            <a:ext cx="73448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lgerian" pitchFamily="82" charset="0"/>
              </a:rPr>
              <a:t>Balance of a clear Goal</a:t>
            </a:r>
          </a:p>
          <a:p>
            <a:endParaRPr lang="en-GB" dirty="0" smtClean="0"/>
          </a:p>
          <a:p>
            <a:r>
              <a:rPr lang="en-GB" dirty="0" smtClean="0"/>
              <a:t>This 3 minute Video is from </a:t>
            </a:r>
            <a:r>
              <a:rPr lang="en-GB" dirty="0" smtClean="0">
                <a:hlinkClick r:id="rId3"/>
              </a:rPr>
              <a:t>www.theschooloflife.com</a:t>
            </a:r>
            <a:endParaRPr lang="en-GB" dirty="0" smtClean="0"/>
          </a:p>
          <a:p>
            <a:r>
              <a:rPr lang="en-GB" dirty="0" smtClean="0"/>
              <a:t>Found on </a:t>
            </a:r>
            <a:r>
              <a:rPr lang="en-GB" dirty="0" err="1" smtClean="0"/>
              <a:t>youtube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This is in favour of variety over perfection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373762832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021288"/>
            <a:ext cx="406152" cy="662305"/>
          </a:xfrm>
          <a:prstGeom prst="rect">
            <a:avLst/>
          </a:prstGeom>
        </p:spPr>
      </p:pic>
      <p:pic>
        <p:nvPicPr>
          <p:cNvPr id="3" name="Work-Life Balanc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211627" y="908720"/>
            <a:ext cx="6720746" cy="50405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7584" y="260648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92D050"/>
                </a:solidFill>
              </a:rPr>
              <a:t>Balance of a clear goal     3 </a:t>
            </a:r>
            <a:r>
              <a:rPr lang="en-GB" dirty="0" err="1" smtClean="0">
                <a:solidFill>
                  <a:srgbClr val="92D050"/>
                </a:solidFill>
              </a:rPr>
              <a:t>mins</a:t>
            </a:r>
            <a:endParaRPr lang="en-GB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37376283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021288"/>
            <a:ext cx="406152" cy="6623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1052736"/>
            <a:ext cx="6126998" cy="357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lgerian" pitchFamily="82" charset="0"/>
              </a:rPr>
              <a:t>Andy Clark of Wellness Lawyers</a:t>
            </a:r>
          </a:p>
          <a:p>
            <a:endParaRPr lang="en-GB" dirty="0" smtClean="0">
              <a:latin typeface="Algerian" pitchFamily="82" charset="0"/>
            </a:endParaRPr>
          </a:p>
          <a:p>
            <a:r>
              <a:rPr lang="en-GB" dirty="0" smtClean="0">
                <a:latin typeface="Algerian" pitchFamily="82" charset="0"/>
              </a:rPr>
              <a:t>This video </a:t>
            </a:r>
          </a:p>
          <a:p>
            <a:r>
              <a:rPr lang="en-GB" dirty="0" smtClean="0">
                <a:latin typeface="Algerian" pitchFamily="82" charset="0"/>
              </a:rPr>
              <a:t>    </a:t>
            </a:r>
            <a:r>
              <a:rPr lang="en-GB" sz="2800" dirty="0" smtClean="0">
                <a:solidFill>
                  <a:srgbClr val="FF0000"/>
                </a:solidFill>
                <a:latin typeface="Algerian" pitchFamily="82" charset="0"/>
              </a:rPr>
              <a:t>rethinking work life balance </a:t>
            </a:r>
          </a:p>
          <a:p>
            <a:r>
              <a:rPr lang="en-GB" dirty="0" smtClean="0">
                <a:latin typeface="Algerian" pitchFamily="82" charset="0"/>
              </a:rPr>
              <a:t>               </a:t>
            </a:r>
          </a:p>
          <a:p>
            <a:r>
              <a:rPr lang="en-GB" dirty="0" smtClean="0">
                <a:latin typeface="Algerian" pitchFamily="82" charset="0"/>
              </a:rPr>
              <a:t>                          is a drawing art Video.</a:t>
            </a:r>
          </a:p>
          <a:p>
            <a:endParaRPr lang="en-GB" dirty="0" smtClean="0">
              <a:latin typeface="Algerian" pitchFamily="82" charset="0"/>
            </a:endParaRPr>
          </a:p>
          <a:p>
            <a:r>
              <a:rPr lang="en-GB" dirty="0" smtClean="0">
                <a:latin typeface="Algerian" pitchFamily="82" charset="0"/>
              </a:rPr>
              <a:t>WLB. Does more harm then good </a:t>
            </a:r>
          </a:p>
          <a:p>
            <a:endParaRPr lang="en-GB" dirty="0" smtClean="0">
              <a:latin typeface="Algerian" pitchFamily="82" charset="0"/>
            </a:endParaRPr>
          </a:p>
          <a:p>
            <a:r>
              <a:rPr lang="en-GB" dirty="0" smtClean="0">
                <a:latin typeface="Algerian" pitchFamily="82" charset="0"/>
              </a:rPr>
              <a:t>WLB. Claims it is mythical and Elusive</a:t>
            </a:r>
          </a:p>
          <a:p>
            <a:endParaRPr lang="en-GB" dirty="0" smtClean="0">
              <a:latin typeface="Algerian" pitchFamily="82" charset="0"/>
            </a:endParaRPr>
          </a:p>
          <a:p>
            <a:r>
              <a:rPr lang="en-GB" dirty="0" smtClean="0">
                <a:latin typeface="Algerian" pitchFamily="82" charset="0"/>
              </a:rPr>
              <a:t>Lasts </a:t>
            </a:r>
            <a:r>
              <a:rPr lang="en-GB" dirty="0" smtClean="0">
                <a:latin typeface="Arial Black" pitchFamily="34" charset="0"/>
              </a:rPr>
              <a:t>5</a:t>
            </a:r>
            <a:r>
              <a:rPr lang="en-GB" dirty="0" smtClean="0">
                <a:latin typeface="Algerian" pitchFamily="82" charset="0"/>
              </a:rPr>
              <a:t> minutes.......  I like the visuals</a:t>
            </a:r>
            <a:endParaRPr lang="en-GB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373762832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021288"/>
            <a:ext cx="406152" cy="662305"/>
          </a:xfrm>
          <a:prstGeom prst="rect">
            <a:avLst/>
          </a:prstGeom>
        </p:spPr>
      </p:pic>
      <p:pic>
        <p:nvPicPr>
          <p:cNvPr id="4" name="Rethinking Work-Life Balanc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187624" y="998730"/>
            <a:ext cx="6624736" cy="4968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37376283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021288"/>
            <a:ext cx="406152" cy="6623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3608" y="1052736"/>
            <a:ext cx="60486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DR Glenn Carter  </a:t>
            </a:r>
          </a:p>
          <a:p>
            <a:endParaRPr lang="en-GB" dirty="0" smtClean="0"/>
          </a:p>
          <a:p>
            <a:r>
              <a:rPr lang="en-GB" dirty="0" smtClean="0"/>
              <a:t>                   Top ten Tips for Work Life Balance</a:t>
            </a:r>
          </a:p>
          <a:p>
            <a:r>
              <a:rPr lang="en-GB" dirty="0" smtClean="0"/>
              <a:t>From </a:t>
            </a:r>
            <a:r>
              <a:rPr lang="en-GB" dirty="0" err="1" smtClean="0"/>
              <a:t>Youtube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 smtClean="0"/>
              <a:t>I liked this for the structure .</a:t>
            </a:r>
          </a:p>
          <a:p>
            <a:pPr marL="342900" indent="-342900">
              <a:buAutoNum type="arabicPeriod"/>
            </a:pPr>
            <a:endParaRPr lang="en-GB" dirty="0" smtClean="0"/>
          </a:p>
          <a:p>
            <a:r>
              <a:rPr lang="en-GB" dirty="0" smtClean="0"/>
              <a:t>    2.    it has a </a:t>
            </a:r>
            <a:r>
              <a:rPr lang="en-GB" dirty="0" err="1" smtClean="0"/>
              <a:t>kinda</a:t>
            </a:r>
            <a:r>
              <a:rPr lang="en-GB" dirty="0" smtClean="0"/>
              <a:t> authority to it.</a:t>
            </a:r>
          </a:p>
          <a:p>
            <a:endParaRPr lang="en-GB" dirty="0" smtClean="0"/>
          </a:p>
          <a:p>
            <a:r>
              <a:rPr lang="en-GB" dirty="0" smtClean="0"/>
              <a:t>            3. It gives a plan to work to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373762832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6021288"/>
            <a:ext cx="406152" cy="662305"/>
          </a:xfrm>
          <a:prstGeom prst="rect">
            <a:avLst/>
          </a:prstGeom>
        </p:spPr>
      </p:pic>
      <p:pic>
        <p:nvPicPr>
          <p:cNvPr id="3" name="Work life balance - Top ten tips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1259632" y="1052736"/>
            <a:ext cx="6768752" cy="50765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99592" y="548680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92D050"/>
                </a:solidFill>
              </a:rPr>
              <a:t>     Dr Glenn Carter           Top 10 Tips</a:t>
            </a:r>
            <a:endParaRPr lang="en-GB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2114</TotalTime>
  <Words>237</Words>
  <Application>Microsoft Office PowerPoint</Application>
  <PresentationFormat>On-screen Show (4:3)</PresentationFormat>
  <Paragraphs>65</Paragraphs>
  <Slides>10</Slides>
  <Notes>2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INASPECTRUM</vt:lpstr>
      <vt:lpstr>  Tipsy             WORK             Sober           Buy                       Borrow          Tired                    Inspired   Sustain                                                                 Flourish                                        LIFE             Isolation                              Community          Loss                      Gain        Apart                                                              A Part        Presence /  Involvement  Rushed       Balance       controlled</vt:lpstr>
      <vt:lpstr>Circle of life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</dc:creator>
  <cp:lastModifiedBy>Paul</cp:lastModifiedBy>
  <cp:revision>93</cp:revision>
  <dcterms:created xsi:type="dcterms:W3CDTF">2016-10-21T13:07:37Z</dcterms:created>
  <dcterms:modified xsi:type="dcterms:W3CDTF">2016-11-13T23:17:16Z</dcterms:modified>
</cp:coreProperties>
</file>