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57" r:id="rId4"/>
    <p:sldId id="265" r:id="rId5"/>
    <p:sldId id="260" r:id="rId6"/>
    <p:sldId id="268" r:id="rId7"/>
    <p:sldId id="261" r:id="rId8"/>
    <p:sldId id="266" r:id="rId9"/>
    <p:sldId id="262" r:id="rId10"/>
    <p:sldId id="267" r:id="rId11"/>
    <p:sldId id="263" r:id="rId12"/>
    <p:sldId id="271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1" autoAdjust="0"/>
    <p:restoredTop sz="86432" autoAdjust="0"/>
  </p:normalViewPr>
  <p:slideViewPr>
    <p:cSldViewPr>
      <p:cViewPr varScale="1">
        <p:scale>
          <a:sx n="53" d="100"/>
          <a:sy n="53" d="100"/>
        </p:scale>
        <p:origin x="72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AED4C-700E-49D0-A6EC-0CFCB1935345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A5CF8-D8B3-4FD3-80A6-0B0FA14C0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BC04B-1940-49B5-BF2D-6B774AC8251D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D4C16-6AA8-4344-98A3-340690921BE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3" Type="http://schemas.openxmlformats.org/officeDocument/2006/relationships/hyperlink" Target="https://en.wikipedia.org/wiki/Ultravox" TargetMode="External"/><Relationship Id="rId18" Type="http://schemas.openxmlformats.org/officeDocument/2006/relationships/hyperlink" Target="https://en.wikipedia.org/wiki/Johnnie_Fingers" TargetMode="External"/><Relationship Id="rId26" Type="http://schemas.openxmlformats.org/officeDocument/2006/relationships/hyperlink" Target="https://en.wikipedia.org/wiki/John_Keeble" TargetMode="External"/><Relationship Id="rId39" Type="http://schemas.openxmlformats.org/officeDocument/2006/relationships/hyperlink" Target="https://en.wikipedia.org/wiki/Francis_Rossi" TargetMode="External"/><Relationship Id="rId21" Type="http://schemas.openxmlformats.org/officeDocument/2006/relationships/hyperlink" Target="https://en.wikipedia.org/wiki/Culture_Club" TargetMode="External"/><Relationship Id="rId34" Type="http://schemas.openxmlformats.org/officeDocument/2006/relationships/hyperlink" Target="https://en.wikipedia.org/wiki/Jon_Moss" TargetMode="External"/><Relationship Id="rId42" Type="http://schemas.openxmlformats.org/officeDocument/2006/relationships/hyperlink" Target="https://en.wikipedia.org/wiki/Andy_Taylor_(guitarist)" TargetMode="External"/><Relationship Id="rId47" Type="http://schemas.openxmlformats.org/officeDocument/2006/relationships/hyperlink" Target="https://en.wikipedia.org/wiki/Martyn_Ware" TargetMode="External"/><Relationship Id="rId50" Type="http://schemas.openxmlformats.org/officeDocument/2006/relationships/hyperlink" Target="https://en.wikipedia.org/wiki/The_Style_Council" TargetMode="External"/><Relationship Id="rId7" Type="http://schemas.openxmlformats.org/officeDocument/2006/relationships/hyperlink" Target="https://en.wikipedia.org/wiki/Pete_Briquette" TargetMode="External"/><Relationship Id="rId2" Type="http://schemas.openxmlformats.org/officeDocument/2006/relationships/slide" Target="../slides/slide10.xml"/><Relationship Id="rId16" Type="http://schemas.openxmlformats.org/officeDocument/2006/relationships/hyperlink" Target="https://en.wikipedia.org/wiki/Bananarama" TargetMode="External"/><Relationship Id="rId29" Type="http://schemas.openxmlformats.org/officeDocument/2006/relationships/hyperlink" Target="https://en.wikipedia.org/wiki/Simon_Le_Bon" TargetMode="External"/><Relationship Id="rId11" Type="http://schemas.openxmlformats.org/officeDocument/2006/relationships/hyperlink" Target="https://en.wikipedia.org/wiki/Genesis_(band)" TargetMode="External"/><Relationship Id="rId24" Type="http://schemas.openxmlformats.org/officeDocument/2006/relationships/hyperlink" Target="https://en.wikipedia.org/wiki/Tony_Hadley" TargetMode="External"/><Relationship Id="rId32" Type="http://schemas.openxmlformats.org/officeDocument/2006/relationships/hyperlink" Target="https://en.wikipedia.org/wiki/George_Michael" TargetMode="External"/><Relationship Id="rId37" Type="http://schemas.openxmlformats.org/officeDocument/2006/relationships/hyperlink" Target="https://en.wikipedia.org/wiki/Status_Quo_(band)" TargetMode="External"/><Relationship Id="rId40" Type="http://schemas.openxmlformats.org/officeDocument/2006/relationships/hyperlink" Target="https://en.wikipedia.org/wiki/Sting_(musician)" TargetMode="External"/><Relationship Id="rId45" Type="http://schemas.openxmlformats.org/officeDocument/2006/relationships/hyperlink" Target="https://en.wikipedia.org/wiki/Roger_Taylor_(Duran_Duran_drummer)" TargetMode="External"/><Relationship Id="rId5" Type="http://schemas.openxmlformats.org/officeDocument/2006/relationships/hyperlink" Target="https://en.wikipedia.org/wiki/Bono" TargetMode="External"/><Relationship Id="rId15" Type="http://schemas.openxmlformats.org/officeDocument/2006/relationships/hyperlink" Target="https://en.wikipedia.org/wiki/Sarah_Dallin" TargetMode="External"/><Relationship Id="rId23" Type="http://schemas.openxmlformats.org/officeDocument/2006/relationships/hyperlink" Target="https://en.wikipedia.org/wiki/Heaven_17" TargetMode="External"/><Relationship Id="rId28" Type="http://schemas.openxmlformats.org/officeDocument/2006/relationships/hyperlink" Target="https://en.wikipedia.org/wiki/Martin_Kemp" TargetMode="External"/><Relationship Id="rId36" Type="http://schemas.openxmlformats.org/officeDocument/2006/relationships/hyperlink" Target="https://en.wikipedia.org/wiki/Rick_Parfitt" TargetMode="External"/><Relationship Id="rId49" Type="http://schemas.openxmlformats.org/officeDocument/2006/relationships/hyperlink" Target="https://en.wikipedia.org/wiki/Paul_Weller" TargetMode="External"/><Relationship Id="rId10" Type="http://schemas.openxmlformats.org/officeDocument/2006/relationships/hyperlink" Target="https://en.wikipedia.org/wiki/Phil_Collins" TargetMode="External"/><Relationship Id="rId19" Type="http://schemas.openxmlformats.org/officeDocument/2006/relationships/hyperlink" Target="https://en.wikipedia.org/wiki/Bob_Geldof" TargetMode="External"/><Relationship Id="rId31" Type="http://schemas.openxmlformats.org/officeDocument/2006/relationships/hyperlink" Target="https://en.wikipedia.org/wiki/Marilyn_(singer)" TargetMode="External"/><Relationship Id="rId44" Type="http://schemas.openxmlformats.org/officeDocument/2006/relationships/hyperlink" Target="https://en.wikipedia.org/wiki/John_Taylor_(bass_guitarist)" TargetMode="External"/><Relationship Id="rId52" Type="http://schemas.openxmlformats.org/officeDocument/2006/relationships/hyperlink" Target="https://en.wikipedia.org/wiki/Paul_Young" TargetMode="External"/><Relationship Id="rId4" Type="http://schemas.openxmlformats.org/officeDocument/2006/relationships/hyperlink" Target="https://en.wikipedia.org/wiki/Kool_&amp;_the_Gang" TargetMode="External"/><Relationship Id="rId9" Type="http://schemas.openxmlformats.org/officeDocument/2006/relationships/hyperlink" Target="https://en.wikipedia.org/wiki/Adam_Clayton" TargetMode="External"/><Relationship Id="rId14" Type="http://schemas.openxmlformats.org/officeDocument/2006/relationships/hyperlink" Target="https://en.wikipedia.org/wiki/Simon_Crowe" TargetMode="External"/><Relationship Id="rId22" Type="http://schemas.openxmlformats.org/officeDocument/2006/relationships/hyperlink" Target="https://en.wikipedia.org/wiki/Glenn_Gregory" TargetMode="External"/><Relationship Id="rId27" Type="http://schemas.openxmlformats.org/officeDocument/2006/relationships/hyperlink" Target="https://en.wikipedia.org/wiki/Gary_Kemp" TargetMode="External"/><Relationship Id="rId30" Type="http://schemas.openxmlformats.org/officeDocument/2006/relationships/hyperlink" Target="https://en.wikipedia.org/wiki/Duran_Duran" TargetMode="External"/><Relationship Id="rId35" Type="http://schemas.openxmlformats.org/officeDocument/2006/relationships/hyperlink" Target="https://en.wikipedia.org/wiki/Steve_Norman" TargetMode="External"/><Relationship Id="rId43" Type="http://schemas.openxmlformats.org/officeDocument/2006/relationships/hyperlink" Target="https://en.wikipedia.org/wiki/James_%22J.T.%22_Taylor" TargetMode="External"/><Relationship Id="rId48" Type="http://schemas.openxmlformats.org/officeDocument/2006/relationships/hyperlink" Target="https://en.wikipedia.org/wiki/Jody_Watley" TargetMode="External"/><Relationship Id="rId8" Type="http://schemas.openxmlformats.org/officeDocument/2006/relationships/hyperlink" Target="https://en.wikipedia.org/wiki/The_Boomtown_Rats" TargetMode="External"/><Relationship Id="rId51" Type="http://schemas.openxmlformats.org/officeDocument/2006/relationships/hyperlink" Target="https://en.wikipedia.org/wiki/Keren_Woodward" TargetMode="External"/><Relationship Id="rId3" Type="http://schemas.openxmlformats.org/officeDocument/2006/relationships/hyperlink" Target="https://en.wikipedia.org/wiki/Robert_%22Kool%22_Bell" TargetMode="External"/><Relationship Id="rId12" Type="http://schemas.openxmlformats.org/officeDocument/2006/relationships/hyperlink" Target="https://en.wikipedia.org/wiki/Chris_Cross" TargetMode="External"/><Relationship Id="rId17" Type="http://schemas.openxmlformats.org/officeDocument/2006/relationships/hyperlink" Target="https://en.wikipedia.org/wiki/Siobhan_Fahey" TargetMode="External"/><Relationship Id="rId25" Type="http://schemas.openxmlformats.org/officeDocument/2006/relationships/hyperlink" Target="https://en.wikipedia.org/wiki/Spandau_Ballet" TargetMode="External"/><Relationship Id="rId33" Type="http://schemas.openxmlformats.org/officeDocument/2006/relationships/hyperlink" Target="https://en.wikipedia.org/wiki/Wham!" TargetMode="External"/><Relationship Id="rId38" Type="http://schemas.openxmlformats.org/officeDocument/2006/relationships/hyperlink" Target="https://en.wikipedia.org/wiki/Nick_Rhodes" TargetMode="External"/><Relationship Id="rId46" Type="http://schemas.openxmlformats.org/officeDocument/2006/relationships/hyperlink" Target="https://en.wikipedia.org/wiki/Midge_Ure" TargetMode="External"/><Relationship Id="rId20" Type="http://schemas.openxmlformats.org/officeDocument/2006/relationships/hyperlink" Target="https://en.wikipedia.org/wiki/Boy_George" TargetMode="External"/><Relationship Id="rId41" Type="http://schemas.openxmlformats.org/officeDocument/2006/relationships/hyperlink" Target="https://en.wikipedia.org/wiki/The_Police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U2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4C16-6AA8-4344-98A3-340690921BE5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t"/>
            <a:r>
              <a:rPr lang="en-GB" b="1" dirty="0"/>
              <a:t>Vocalists</a:t>
            </a:r>
            <a:r>
              <a:rPr lang="en-GB" dirty="0"/>
              <a:t>:</a:t>
            </a:r>
          </a:p>
          <a:p>
            <a:pPr rtl="0" fontAlgn="t"/>
            <a:r>
              <a:rPr lang="en-GB" dirty="0">
                <a:hlinkClick r:id="rId3" tooltip="Robert &quot;Kool&quot; Bell"/>
              </a:rPr>
              <a:t>Robert "</a:t>
            </a:r>
            <a:r>
              <a:rPr lang="en-GB" dirty="0" err="1">
                <a:hlinkClick r:id="rId3" tooltip="Robert &quot;Kool&quot; Bell"/>
              </a:rPr>
              <a:t>Kool</a:t>
            </a:r>
            <a:r>
              <a:rPr lang="en-GB" dirty="0">
                <a:hlinkClick r:id="rId3" tooltip="Robert &quot;Kool&quot; Bell"/>
              </a:rPr>
              <a:t>" Bell</a:t>
            </a:r>
            <a:r>
              <a:rPr lang="en-GB" dirty="0"/>
              <a:t> (</a:t>
            </a:r>
            <a:r>
              <a:rPr lang="en-GB" dirty="0" err="1">
                <a:hlinkClick r:id="rId4" tooltip="Kool &amp; the Gang"/>
              </a:rPr>
              <a:t>Kool</a:t>
            </a:r>
            <a:r>
              <a:rPr lang="en-GB" dirty="0">
                <a:hlinkClick r:id="rId4" tooltip="Kool &amp; the Gang"/>
              </a:rPr>
              <a:t> &amp; the Gang</a:t>
            </a:r>
            <a:r>
              <a:rPr lang="en-GB" dirty="0"/>
              <a:t>) </a:t>
            </a:r>
            <a:r>
              <a:rPr lang="en-GB" dirty="0">
                <a:hlinkClick r:id="rId5" tooltip="Bono"/>
              </a:rPr>
              <a:t>Bono</a:t>
            </a:r>
            <a:r>
              <a:rPr lang="en-GB" dirty="0"/>
              <a:t> (</a:t>
            </a:r>
            <a:r>
              <a:rPr lang="en-GB" dirty="0">
                <a:hlinkClick r:id="rId6" tooltip="U2"/>
              </a:rPr>
              <a:t>U2</a:t>
            </a:r>
            <a:r>
              <a:rPr lang="en-GB" dirty="0"/>
              <a:t>) </a:t>
            </a:r>
            <a:r>
              <a:rPr lang="en-GB" dirty="0">
                <a:hlinkClick r:id="rId7" tooltip="Pete Briquette"/>
              </a:rPr>
              <a:t>Pete Briquette</a:t>
            </a:r>
            <a:r>
              <a:rPr lang="en-GB" dirty="0"/>
              <a:t> (</a:t>
            </a:r>
            <a:r>
              <a:rPr lang="en-GB" dirty="0">
                <a:hlinkClick r:id="rId8" tooltip="The Boomtown Rats"/>
              </a:rPr>
              <a:t>The Boomtown Rats</a:t>
            </a:r>
            <a:r>
              <a:rPr lang="en-GB" dirty="0"/>
              <a:t>) </a:t>
            </a:r>
            <a:r>
              <a:rPr lang="en-GB" dirty="0">
                <a:hlinkClick r:id="rId9" tooltip="Adam Clayton"/>
              </a:rPr>
              <a:t>Adam Clayton</a:t>
            </a:r>
            <a:r>
              <a:rPr lang="en-GB" dirty="0"/>
              <a:t> (U2)</a:t>
            </a:r>
          </a:p>
          <a:p>
            <a:pPr rtl="0" fontAlgn="t"/>
            <a:r>
              <a:rPr lang="en-GB" dirty="0">
                <a:hlinkClick r:id="rId10" tooltip="Phil Collins"/>
              </a:rPr>
              <a:t>Phil Collins</a:t>
            </a:r>
            <a:r>
              <a:rPr lang="en-GB" dirty="0"/>
              <a:t> (</a:t>
            </a:r>
            <a:r>
              <a:rPr lang="en-GB" dirty="0">
                <a:hlinkClick r:id="rId11" tooltip="Genesis (band)"/>
              </a:rPr>
              <a:t>Genesis</a:t>
            </a:r>
            <a:r>
              <a:rPr lang="en-GB" dirty="0"/>
              <a:t> and solo artist) </a:t>
            </a:r>
            <a:r>
              <a:rPr lang="en-GB" dirty="0">
                <a:hlinkClick r:id="rId12" tooltip="Chris Cross"/>
              </a:rPr>
              <a:t>Chris Cross</a:t>
            </a:r>
            <a:r>
              <a:rPr lang="en-GB" dirty="0"/>
              <a:t> (</a:t>
            </a:r>
            <a:r>
              <a:rPr lang="en-GB" dirty="0" err="1">
                <a:hlinkClick r:id="rId13" tooltip="Ultravox"/>
              </a:rPr>
              <a:t>Ultravox</a:t>
            </a:r>
            <a:r>
              <a:rPr lang="en-GB" dirty="0"/>
              <a:t>) </a:t>
            </a:r>
            <a:r>
              <a:rPr lang="en-GB" dirty="0">
                <a:hlinkClick r:id="rId14" tooltip="Simon Crowe"/>
              </a:rPr>
              <a:t>Simon Crowe</a:t>
            </a:r>
            <a:r>
              <a:rPr lang="en-GB" dirty="0"/>
              <a:t> (The Boomtown Rats) </a:t>
            </a:r>
            <a:r>
              <a:rPr lang="en-GB" dirty="0">
                <a:hlinkClick r:id="rId15" tooltip="Sarah Dallin"/>
              </a:rPr>
              <a:t>Sarah </a:t>
            </a:r>
            <a:r>
              <a:rPr lang="en-GB" dirty="0" err="1">
                <a:hlinkClick r:id="rId15" tooltip="Sarah Dallin"/>
              </a:rPr>
              <a:t>Dallin</a:t>
            </a:r>
            <a:r>
              <a:rPr lang="en-GB" dirty="0"/>
              <a:t> (</a:t>
            </a:r>
            <a:r>
              <a:rPr lang="en-GB" dirty="0" err="1">
                <a:hlinkClick r:id="rId16" tooltip="Bananarama"/>
              </a:rPr>
              <a:t>Bananarama</a:t>
            </a:r>
            <a:r>
              <a:rPr lang="en-GB" dirty="0"/>
              <a:t>) </a:t>
            </a:r>
            <a:r>
              <a:rPr lang="en-GB" dirty="0">
                <a:hlinkClick r:id="rId17" tooltip="Siobhan Fahey"/>
              </a:rPr>
              <a:t>Siobhan Fahey</a:t>
            </a:r>
            <a:r>
              <a:rPr lang="en-GB" dirty="0"/>
              <a:t> (</a:t>
            </a:r>
            <a:r>
              <a:rPr lang="en-GB" dirty="0" err="1"/>
              <a:t>Bananarama</a:t>
            </a:r>
            <a:r>
              <a:rPr lang="en-GB" dirty="0"/>
              <a:t>)  </a:t>
            </a:r>
            <a:r>
              <a:rPr lang="en-GB" dirty="0">
                <a:hlinkClick r:id="rId18" tooltip="Johnnie Fingers"/>
              </a:rPr>
              <a:t>Johnny Fingers</a:t>
            </a:r>
            <a:r>
              <a:rPr lang="en-GB" dirty="0"/>
              <a:t> (The Boomtown Rats) </a:t>
            </a:r>
            <a:r>
              <a:rPr lang="en-GB" dirty="0">
                <a:hlinkClick r:id="rId19" tooltip="Bob Geldof"/>
              </a:rPr>
              <a:t>Bob </a:t>
            </a:r>
            <a:r>
              <a:rPr lang="en-GB" dirty="0" err="1">
                <a:hlinkClick r:id="rId19" tooltip="Bob Geldof"/>
              </a:rPr>
              <a:t>Geldof</a:t>
            </a:r>
            <a:r>
              <a:rPr lang="en-GB" dirty="0"/>
              <a:t> (The Boomtown Rats)  </a:t>
            </a:r>
            <a:r>
              <a:rPr lang="en-GB" dirty="0">
                <a:hlinkClick r:id="rId20" tooltip="Boy George"/>
              </a:rPr>
              <a:t>Boy George</a:t>
            </a:r>
            <a:r>
              <a:rPr lang="en-GB" dirty="0"/>
              <a:t> (</a:t>
            </a:r>
            <a:r>
              <a:rPr lang="en-GB" dirty="0">
                <a:hlinkClick r:id="rId21" tooltip="Culture Club"/>
              </a:rPr>
              <a:t>Culture Club</a:t>
            </a:r>
            <a:r>
              <a:rPr lang="en-GB" dirty="0"/>
              <a:t>) </a:t>
            </a:r>
            <a:r>
              <a:rPr lang="en-GB" dirty="0">
                <a:hlinkClick r:id="rId22" tooltip="Glenn Gregory"/>
              </a:rPr>
              <a:t>Glenn Gregory</a:t>
            </a:r>
            <a:r>
              <a:rPr lang="en-GB" dirty="0"/>
              <a:t> (</a:t>
            </a:r>
            <a:r>
              <a:rPr lang="en-GB" dirty="0">
                <a:hlinkClick r:id="rId23" tooltip="Heaven 17"/>
              </a:rPr>
              <a:t>Heaven 17</a:t>
            </a:r>
            <a:r>
              <a:rPr lang="en-GB" dirty="0"/>
              <a:t>) </a:t>
            </a:r>
            <a:r>
              <a:rPr lang="en-GB" dirty="0">
                <a:hlinkClick r:id="rId24" tooltip="Tony Hadley"/>
              </a:rPr>
              <a:t>Tony Hadley</a:t>
            </a:r>
            <a:r>
              <a:rPr lang="en-GB" dirty="0"/>
              <a:t> (</a:t>
            </a:r>
            <a:r>
              <a:rPr lang="en-GB" dirty="0">
                <a:hlinkClick r:id="rId25" tooltip="Spandau Ballet"/>
              </a:rPr>
              <a:t>Spandau Ballet</a:t>
            </a:r>
            <a:r>
              <a:rPr lang="en-GB" dirty="0"/>
              <a:t>)  </a:t>
            </a:r>
            <a:r>
              <a:rPr lang="en-GB" dirty="0">
                <a:hlinkClick r:id="rId26" tooltip="John Keeble"/>
              </a:rPr>
              <a:t>John </a:t>
            </a:r>
            <a:r>
              <a:rPr lang="en-GB" dirty="0" err="1">
                <a:hlinkClick r:id="rId26" tooltip="John Keeble"/>
              </a:rPr>
              <a:t>Keeble</a:t>
            </a:r>
            <a:r>
              <a:rPr lang="en-GB" dirty="0"/>
              <a:t> (Spandau Ballet)</a:t>
            </a:r>
            <a:r>
              <a:rPr lang="en-GB" baseline="0" dirty="0"/>
              <a:t> </a:t>
            </a:r>
            <a:r>
              <a:rPr lang="en-GB" dirty="0">
                <a:hlinkClick r:id="rId27" tooltip="Gary Kemp"/>
              </a:rPr>
              <a:t>Gary Kemp</a:t>
            </a:r>
            <a:r>
              <a:rPr lang="en-GB" dirty="0"/>
              <a:t> (Spandau Ballet)</a:t>
            </a:r>
          </a:p>
          <a:p>
            <a:pPr rtl="0" fontAlgn="t"/>
            <a:r>
              <a:rPr lang="en-GB" dirty="0">
                <a:hlinkClick r:id="rId28" tooltip="Martin Kemp"/>
              </a:rPr>
              <a:t>Martin Kemp</a:t>
            </a:r>
            <a:r>
              <a:rPr lang="en-GB" dirty="0"/>
              <a:t> (Spandau Ballet) S</a:t>
            </a:r>
            <a:r>
              <a:rPr lang="en-GB" dirty="0">
                <a:hlinkClick r:id="rId29" tooltip="Simon Le Bon"/>
              </a:rPr>
              <a:t>imon Le Bon</a:t>
            </a:r>
            <a:r>
              <a:rPr lang="en-GB" dirty="0"/>
              <a:t> (</a:t>
            </a:r>
            <a:r>
              <a:rPr lang="en-GB" dirty="0">
                <a:hlinkClick r:id="rId30" tooltip="Duran Duran"/>
              </a:rPr>
              <a:t>Duran </a:t>
            </a:r>
            <a:r>
              <a:rPr lang="en-GB" dirty="0" err="1">
                <a:hlinkClick r:id="rId30" tooltip="Duran Duran"/>
              </a:rPr>
              <a:t>Duran</a:t>
            </a:r>
            <a:r>
              <a:rPr lang="en-GB" dirty="0"/>
              <a:t>) </a:t>
            </a:r>
            <a:r>
              <a:rPr lang="en-GB" dirty="0">
                <a:hlinkClick r:id="rId31" tooltip="Marilyn (singer)"/>
              </a:rPr>
              <a:t>Marilyn</a:t>
            </a:r>
            <a:r>
              <a:rPr lang="en-GB" dirty="0"/>
              <a:t>  </a:t>
            </a:r>
            <a:r>
              <a:rPr lang="en-GB" dirty="0">
                <a:hlinkClick r:id="rId32" tooltip="George Michael"/>
              </a:rPr>
              <a:t>George Michael</a:t>
            </a:r>
            <a:r>
              <a:rPr lang="en-GB" dirty="0"/>
              <a:t> (</a:t>
            </a:r>
            <a:r>
              <a:rPr lang="en-GB" dirty="0">
                <a:hlinkClick r:id="rId33" tooltip="Wham!"/>
              </a:rPr>
              <a:t>Wham!</a:t>
            </a:r>
            <a:r>
              <a:rPr lang="en-GB" dirty="0"/>
              <a:t>) </a:t>
            </a:r>
            <a:r>
              <a:rPr lang="en-GB" dirty="0">
                <a:hlinkClick r:id="rId34" tooltip="Jon Moss"/>
              </a:rPr>
              <a:t>Jon Moss</a:t>
            </a:r>
            <a:r>
              <a:rPr lang="en-GB" dirty="0"/>
              <a:t> (Culture Club) </a:t>
            </a:r>
            <a:r>
              <a:rPr lang="en-GB" dirty="0">
                <a:hlinkClick r:id="rId35" tooltip="Steve Norman"/>
              </a:rPr>
              <a:t>Steve Norman</a:t>
            </a:r>
            <a:r>
              <a:rPr lang="en-GB" dirty="0"/>
              <a:t> (Spandau Ballet) </a:t>
            </a:r>
            <a:r>
              <a:rPr lang="en-GB" dirty="0">
                <a:hlinkClick r:id="rId36" tooltip="Rick Parfitt"/>
              </a:rPr>
              <a:t>Rick </a:t>
            </a:r>
            <a:r>
              <a:rPr lang="en-GB" dirty="0" err="1">
                <a:hlinkClick r:id="rId36" tooltip="Rick Parfitt"/>
              </a:rPr>
              <a:t>Parfitt</a:t>
            </a:r>
            <a:r>
              <a:rPr lang="en-GB" dirty="0"/>
              <a:t> (</a:t>
            </a:r>
            <a:r>
              <a:rPr lang="en-GB" dirty="0">
                <a:hlinkClick r:id="rId37" tooltip="Status Quo (band)"/>
              </a:rPr>
              <a:t>Status Quo</a:t>
            </a:r>
            <a:r>
              <a:rPr lang="en-GB" dirty="0"/>
              <a:t>) </a:t>
            </a:r>
            <a:r>
              <a:rPr lang="en-GB" dirty="0">
                <a:hlinkClick r:id="rId38" tooltip="Nick Rhodes"/>
              </a:rPr>
              <a:t>Nick Rhodes</a:t>
            </a:r>
            <a:r>
              <a:rPr lang="en-GB" dirty="0"/>
              <a:t> (Duran </a:t>
            </a:r>
            <a:r>
              <a:rPr lang="en-GB" dirty="0" err="1"/>
              <a:t>Duran</a:t>
            </a:r>
            <a:r>
              <a:rPr lang="en-GB" dirty="0"/>
              <a:t>) </a:t>
            </a:r>
            <a:r>
              <a:rPr lang="en-GB" dirty="0">
                <a:hlinkClick r:id="rId39" tooltip="Francis Rossi"/>
              </a:rPr>
              <a:t>Francis Rossi</a:t>
            </a:r>
            <a:r>
              <a:rPr lang="en-GB" dirty="0"/>
              <a:t> (Status Quo) </a:t>
            </a:r>
            <a:r>
              <a:rPr lang="en-GB" dirty="0">
                <a:hlinkClick r:id="rId40" tooltip="Sting (musician)"/>
              </a:rPr>
              <a:t>Sting</a:t>
            </a:r>
            <a:r>
              <a:rPr lang="en-GB" dirty="0"/>
              <a:t> (</a:t>
            </a:r>
            <a:r>
              <a:rPr lang="en-GB" dirty="0">
                <a:hlinkClick r:id="rId41" tooltip="The Police"/>
              </a:rPr>
              <a:t>The Police</a:t>
            </a:r>
            <a:r>
              <a:rPr lang="en-GB" dirty="0"/>
              <a:t>) </a:t>
            </a:r>
            <a:r>
              <a:rPr lang="en-GB" dirty="0">
                <a:hlinkClick r:id="rId42" tooltip="Andy Taylor (guitarist)"/>
              </a:rPr>
              <a:t>Andy Taylor</a:t>
            </a:r>
            <a:r>
              <a:rPr lang="en-GB" dirty="0"/>
              <a:t> (Duran </a:t>
            </a:r>
            <a:r>
              <a:rPr lang="en-GB" dirty="0" err="1"/>
              <a:t>Duran</a:t>
            </a:r>
            <a:r>
              <a:rPr lang="en-GB" dirty="0"/>
              <a:t>) </a:t>
            </a:r>
            <a:r>
              <a:rPr lang="en-GB" dirty="0">
                <a:hlinkClick r:id="rId43" tooltip="James &quot;J.T.&quot; Taylor"/>
              </a:rPr>
              <a:t>James "J.T." Taylor</a:t>
            </a:r>
            <a:r>
              <a:rPr lang="en-GB" dirty="0"/>
              <a:t> (</a:t>
            </a:r>
            <a:r>
              <a:rPr lang="en-GB" dirty="0" err="1"/>
              <a:t>Kool</a:t>
            </a:r>
            <a:r>
              <a:rPr lang="en-GB" dirty="0"/>
              <a:t> &amp; the Gang) </a:t>
            </a:r>
            <a:r>
              <a:rPr lang="en-GB" dirty="0">
                <a:hlinkClick r:id="rId44" tooltip="John Taylor (bass guitarist)"/>
              </a:rPr>
              <a:t>John Taylor</a:t>
            </a:r>
            <a:r>
              <a:rPr lang="en-GB" dirty="0"/>
              <a:t> (Duran </a:t>
            </a:r>
            <a:r>
              <a:rPr lang="en-GB" dirty="0" err="1"/>
              <a:t>Duran</a:t>
            </a:r>
            <a:r>
              <a:rPr lang="en-GB" dirty="0"/>
              <a:t>)  </a:t>
            </a:r>
            <a:r>
              <a:rPr lang="en-GB" dirty="0">
                <a:hlinkClick r:id="rId45" tooltip="Roger Taylor (Duran Duran drummer)"/>
              </a:rPr>
              <a:t>Roger Taylor</a:t>
            </a:r>
            <a:r>
              <a:rPr lang="en-GB" dirty="0"/>
              <a:t> (Duran </a:t>
            </a:r>
            <a:r>
              <a:rPr lang="en-GB" dirty="0" err="1"/>
              <a:t>Duran</a:t>
            </a:r>
            <a:r>
              <a:rPr lang="en-GB" dirty="0"/>
              <a:t>) Dennis Thomas (</a:t>
            </a:r>
            <a:r>
              <a:rPr lang="en-GB" dirty="0" err="1"/>
              <a:t>Kool</a:t>
            </a:r>
            <a:r>
              <a:rPr lang="en-GB" dirty="0"/>
              <a:t> &amp; the Gang) </a:t>
            </a:r>
            <a:r>
              <a:rPr lang="en-GB" dirty="0">
                <a:hlinkClick r:id="rId46" tooltip="Midge Ure"/>
              </a:rPr>
              <a:t>Midge </a:t>
            </a:r>
            <a:r>
              <a:rPr lang="en-GB" dirty="0" err="1">
                <a:hlinkClick r:id="rId46" tooltip="Midge Ure"/>
              </a:rPr>
              <a:t>Ure</a:t>
            </a:r>
            <a:r>
              <a:rPr lang="en-GB" dirty="0"/>
              <a:t> (</a:t>
            </a:r>
            <a:r>
              <a:rPr lang="en-GB" dirty="0" err="1"/>
              <a:t>Ultravox</a:t>
            </a:r>
            <a:r>
              <a:rPr lang="en-GB" dirty="0"/>
              <a:t>) </a:t>
            </a:r>
            <a:r>
              <a:rPr lang="en-GB" dirty="0" err="1">
                <a:hlinkClick r:id="rId47" tooltip="Martyn Ware"/>
              </a:rPr>
              <a:t>Martyn</a:t>
            </a:r>
            <a:r>
              <a:rPr lang="en-GB" dirty="0">
                <a:hlinkClick r:id="rId47" tooltip="Martyn Ware"/>
              </a:rPr>
              <a:t> Ware</a:t>
            </a:r>
            <a:r>
              <a:rPr lang="en-GB" dirty="0"/>
              <a:t> (Heaven 17) </a:t>
            </a:r>
            <a:r>
              <a:rPr lang="en-GB" dirty="0">
                <a:hlinkClick r:id="rId48" tooltip="Jody Watley"/>
              </a:rPr>
              <a:t>Jody </a:t>
            </a:r>
            <a:r>
              <a:rPr lang="en-GB" dirty="0" err="1">
                <a:hlinkClick r:id="rId48" tooltip="Jody Watley"/>
              </a:rPr>
              <a:t>Watley</a:t>
            </a:r>
            <a:r>
              <a:rPr lang="en-GB" dirty="0"/>
              <a:t> </a:t>
            </a:r>
            <a:r>
              <a:rPr lang="en-GB" dirty="0">
                <a:hlinkClick r:id="rId49" tooltip="Paul Weller"/>
              </a:rPr>
              <a:t>Paul Weller</a:t>
            </a:r>
            <a:r>
              <a:rPr lang="en-GB" dirty="0"/>
              <a:t> (</a:t>
            </a:r>
            <a:r>
              <a:rPr lang="en-GB" dirty="0">
                <a:hlinkClick r:id="rId50" tooltip="The Style Council"/>
              </a:rPr>
              <a:t>The Style Council</a:t>
            </a:r>
            <a:r>
              <a:rPr lang="en-GB" dirty="0"/>
              <a:t>)</a:t>
            </a:r>
          </a:p>
          <a:p>
            <a:pPr rtl="0" fontAlgn="t"/>
            <a:r>
              <a:rPr lang="en-GB" dirty="0" err="1">
                <a:hlinkClick r:id="rId51" tooltip="Keren Woodward"/>
              </a:rPr>
              <a:t>Keren</a:t>
            </a:r>
            <a:r>
              <a:rPr lang="en-GB" dirty="0">
                <a:hlinkClick r:id="rId51" tooltip="Keren Woodward"/>
              </a:rPr>
              <a:t> Woodward</a:t>
            </a:r>
            <a:r>
              <a:rPr lang="en-GB" dirty="0"/>
              <a:t> (</a:t>
            </a:r>
            <a:r>
              <a:rPr lang="en-GB" dirty="0" err="1"/>
              <a:t>Bananarama</a:t>
            </a:r>
            <a:r>
              <a:rPr lang="en-GB" dirty="0"/>
              <a:t>)</a:t>
            </a:r>
          </a:p>
          <a:p>
            <a:pPr rtl="0" fontAlgn="t"/>
            <a:r>
              <a:rPr lang="en-GB" dirty="0">
                <a:hlinkClick r:id="rId52" tooltip="Paul Young"/>
              </a:rPr>
              <a:t>Paul Young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4C16-6AA8-4344-98A3-340690921BE5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Bing Crosby the secret of Christmas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4C16-6AA8-4344-98A3-340690921BE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Some day at Christmas</a:t>
            </a:r>
            <a:r>
              <a:rPr lang="en-GB" baseline="0" dirty="0"/>
              <a:t> Stevie Wonder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4C16-6AA8-4344-98A3-340690921BE5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dirty="0" err="1"/>
              <a:t>joni</a:t>
            </a:r>
            <a:r>
              <a:rPr lang="en-GB" dirty="0"/>
              <a:t> Mitchell and Peanuts River </a:t>
            </a:r>
            <a:r>
              <a:rPr lang="en-GB"/>
              <a:t>from Blue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4C16-6AA8-4344-98A3-340690921BE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baseline="0" dirty="0"/>
              <a:t> day    1. break,  2.religious celebration, 3.dont understand it</a:t>
            </a:r>
          </a:p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day      1.choose  activities     2.</a:t>
            </a:r>
            <a:r>
              <a:rPr lang="en-GB" baseline="0" dirty="0"/>
              <a:t> Focus on this event,  put your energy , finance.    3. Build in resilience</a:t>
            </a:r>
          </a:p>
          <a:p>
            <a:r>
              <a:rPr lang="en-GB" baseline="0" dirty="0"/>
              <a:t>3</a:t>
            </a:r>
            <a:r>
              <a:rPr lang="en-GB" baseline="30000" dirty="0"/>
              <a:t>rd</a:t>
            </a:r>
            <a:r>
              <a:rPr lang="en-GB" baseline="0" dirty="0"/>
              <a:t> day   1.family mum dad kids etc 2. work colleagues, 3.church, (friends not so much)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4C16-6AA8-4344-98A3-340690921BE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dirty="0" err="1"/>
              <a:t>Pogues</a:t>
            </a:r>
            <a:r>
              <a:rPr lang="en-GB" baseline="0" dirty="0"/>
              <a:t> + </a:t>
            </a:r>
            <a:r>
              <a:rPr lang="en-GB" baseline="0" dirty="0" err="1"/>
              <a:t>kirsty</a:t>
            </a:r>
            <a:r>
              <a:rPr lang="en-GB" baseline="0" dirty="0"/>
              <a:t> </a:t>
            </a:r>
            <a:r>
              <a:rPr lang="en-GB" baseline="0" dirty="0" err="1"/>
              <a:t>Mccolll</a:t>
            </a:r>
            <a:r>
              <a:rPr lang="en-GB" baseline="0" dirty="0"/>
              <a:t> fairy tale of new </a:t>
            </a:r>
            <a:r>
              <a:rPr lang="en-GB" baseline="0" dirty="0" err="1"/>
              <a:t>york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4C16-6AA8-4344-98A3-340690921BE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day 1.talking /sharing anxiety, downward Bah</a:t>
            </a:r>
            <a:r>
              <a:rPr lang="en-GB" baseline="0" dirty="0"/>
              <a:t> </a:t>
            </a:r>
            <a:r>
              <a:rPr lang="en-GB" baseline="0" dirty="0" err="1"/>
              <a:t>HumBug</a:t>
            </a:r>
            <a:r>
              <a:rPr lang="en-GB" dirty="0"/>
              <a:t> 2.</a:t>
            </a:r>
            <a:r>
              <a:rPr lang="en-GB" baseline="0" dirty="0"/>
              <a:t> talking upward (unbelief of their talk) 3. telling yourself your going to have a bad time. Then avoid things. </a:t>
            </a:r>
          </a:p>
          <a:p>
            <a:r>
              <a:rPr lang="en-GB" baseline="0" dirty="0"/>
              <a:t>5</a:t>
            </a:r>
            <a:r>
              <a:rPr lang="en-GB" baseline="30000" dirty="0"/>
              <a:t>th</a:t>
            </a:r>
            <a:r>
              <a:rPr lang="en-GB" baseline="0" dirty="0"/>
              <a:t> day 1. you may not have enough money, time, food drink. 2 You may not buy the right present. 3. You wont like the TV at Christmas</a:t>
            </a:r>
          </a:p>
          <a:p>
            <a:r>
              <a:rPr lang="en-GB" baseline="0" dirty="0"/>
              <a:t>6</a:t>
            </a:r>
            <a:r>
              <a:rPr lang="en-GB" baseline="30000" dirty="0"/>
              <a:t>th</a:t>
            </a:r>
            <a:r>
              <a:rPr lang="en-GB" baseline="0" dirty="0"/>
              <a:t> 1. I do not like to go to disco’s  2. My house is not right to entertain.  3. I would rather eat out on Christmas 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4C16-6AA8-4344-98A3-340690921BE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dirty="0" err="1"/>
              <a:t>Kaylee</a:t>
            </a:r>
            <a:r>
              <a:rPr lang="en-GB" dirty="0"/>
              <a:t> Rodgers has autism and ADHD, but singing has helped her confidence grow.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4C16-6AA8-4344-98A3-340690921BE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7</a:t>
            </a:r>
            <a:r>
              <a:rPr lang="en-GB" baseline="30000" dirty="0"/>
              <a:t>th</a:t>
            </a:r>
            <a:r>
              <a:rPr lang="en-GB" dirty="0"/>
              <a:t> day  Why do you like these activities, 1.Carol service, listening or in choir 2. T.V</a:t>
            </a:r>
            <a:r>
              <a:rPr lang="en-GB" baseline="0" dirty="0"/>
              <a:t> viewing films now TV </a:t>
            </a:r>
            <a:r>
              <a:rPr lang="en-GB" baseline="0" dirty="0" err="1"/>
              <a:t>netflicks</a:t>
            </a:r>
            <a:r>
              <a:rPr lang="en-GB" baseline="0" dirty="0"/>
              <a:t> etc</a:t>
            </a:r>
            <a:r>
              <a:rPr lang="en-GB" dirty="0"/>
              <a:t> . 3.Traveling around at Christmas. Time is used up  in travel</a:t>
            </a:r>
          </a:p>
          <a:p>
            <a:r>
              <a:rPr lang="en-GB" dirty="0"/>
              <a:t>8</a:t>
            </a:r>
            <a:r>
              <a:rPr lang="en-GB" baseline="30000" dirty="0"/>
              <a:t>th</a:t>
            </a:r>
            <a:r>
              <a:rPr lang="en-GB" dirty="0"/>
              <a:t> day 1. shopping for presents  2. shopping for food  3. Entertaining </a:t>
            </a:r>
          </a:p>
          <a:p>
            <a:r>
              <a:rPr lang="en-GB" dirty="0"/>
              <a:t>9</a:t>
            </a:r>
            <a:r>
              <a:rPr lang="en-GB" baseline="30000" dirty="0"/>
              <a:t>th</a:t>
            </a:r>
            <a:r>
              <a:rPr lang="en-GB" dirty="0"/>
              <a:t> out of 10 1. before, preparing, planning.   2.</a:t>
            </a:r>
            <a:r>
              <a:rPr lang="en-GB" baseline="0" dirty="0"/>
              <a:t> during the event, socialising , cooking 3. after the event reflecting, but not learning / revising. </a:t>
            </a:r>
            <a:r>
              <a:rPr lang="en-GB" baseline="0" dirty="0" err="1"/>
              <a:t>Ie</a:t>
            </a:r>
            <a:r>
              <a:rPr lang="en-GB" baseline="0" dirty="0"/>
              <a:t> dwelling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4C16-6AA8-4344-98A3-340690921BE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Jona</a:t>
            </a:r>
            <a:r>
              <a:rPr lang="en-GB" dirty="0"/>
              <a:t> </a:t>
            </a:r>
            <a:r>
              <a:rPr lang="en-GB" dirty="0" err="1"/>
              <a:t>Lewie</a:t>
            </a:r>
            <a:r>
              <a:rPr lang="en-GB" dirty="0"/>
              <a:t> Stop</a:t>
            </a:r>
            <a:r>
              <a:rPr lang="en-GB" baseline="0" dirty="0"/>
              <a:t> the Cavalry, an anti war song a Christmas hit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4C16-6AA8-4344-98A3-340690921BE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Tenth day 1. body: shaking, temperature,  2.” mind fog”/freezing</a:t>
            </a:r>
            <a:r>
              <a:rPr lang="en-GB" baseline="0" dirty="0"/>
              <a:t> tiredness. 3. depression/ silence / fidgeting.</a:t>
            </a:r>
          </a:p>
          <a:p>
            <a:r>
              <a:rPr lang="en-GB" baseline="0" dirty="0"/>
              <a:t>Eleventh day. 1. Yoga /exercise/ walks / alcohol / eating ,,, 2. IAPT counselling  3. go away spend time indoors on your own.</a:t>
            </a:r>
          </a:p>
          <a:p>
            <a:r>
              <a:rPr lang="en-GB" baseline="0" dirty="0"/>
              <a:t>12</a:t>
            </a:r>
            <a:r>
              <a:rPr lang="en-GB" baseline="30000" dirty="0"/>
              <a:t>th</a:t>
            </a:r>
            <a:r>
              <a:rPr lang="en-GB" baseline="0" dirty="0"/>
              <a:t> day 1. will plan to start earlier, spend less, do less 2. will prioritise.  3. </a:t>
            </a:r>
            <a:r>
              <a:rPr lang="en-GB" baseline="0" dirty="0" err="1"/>
              <a:t>dont</a:t>
            </a:r>
            <a:r>
              <a:rPr lang="en-GB" baseline="0" dirty="0"/>
              <a:t> do resolutions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4C16-6AA8-4344-98A3-340690921BE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1122363"/>
            <a:ext cx="6751097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602038"/>
            <a:ext cx="67510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672-DB32-4597-B804-DD9D6AF6E167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8CB0-4539-452E-B274-F04ED88BA4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672-DB32-4597-B804-DD9D6AF6E167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8CB0-4539-452E-B274-F04ED88BA4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672-DB32-4597-B804-DD9D6AF6E167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8CB0-4539-452E-B274-F04ED88BA4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672-DB32-4597-B804-DD9D6AF6E167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8CB0-4539-452E-B274-F04ED88BA4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27459" y="73524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97209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672-DB32-4597-B804-DD9D6AF6E167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8CB0-4539-452E-B274-F04ED88BA4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672-DB32-4597-B804-DD9D6AF6E167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8CB0-4539-452E-B274-F04ED88BA4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4195899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298987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772161"/>
            <a:ext cx="247421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4195899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98987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72160"/>
            <a:ext cx="2475252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4195899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298987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772162"/>
            <a:ext cx="2470694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672-DB32-4597-B804-DD9D6AF6E167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8CB0-4539-452E-B274-F04ED88BA4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672-DB32-4597-B804-DD9D6AF6E167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8CB0-4539-452E-B274-F04ED88BA4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672-DB32-4597-B804-DD9D6AF6E167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8CB0-4539-452E-B274-F04ED88BA4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672-DB32-4597-B804-DD9D6AF6E167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8CB0-4539-452E-B274-F04ED88BA4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672-DB32-4597-B804-DD9D6AF6E167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8CB0-4539-452E-B274-F04ED88BA4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672-DB32-4597-B804-DD9D6AF6E167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8CB0-4539-452E-B274-F04ED88BA4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2088320"/>
            <a:ext cx="36593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2088320"/>
            <a:ext cx="364916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672-DB32-4597-B804-DD9D6AF6E167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8CB0-4539-452E-B274-F04ED88BA4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672-DB32-4597-B804-DD9D6AF6E167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8CB0-4539-452E-B274-F04ED88BA4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672-DB32-4597-B804-DD9D6AF6E167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8CB0-4539-452E-B274-F04ED88BA4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672-DB32-4597-B804-DD9D6AF6E167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8CB0-4539-452E-B274-F04ED88BA4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447330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758881"/>
            <a:ext cx="24415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971800"/>
            <a:ext cx="4451213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672-DB32-4597-B804-DD9D6AF6E167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8CB0-4539-452E-B274-F04ED88BA4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BC672-DB32-4597-B804-DD9D6AF6E167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58CB0-4539-452E-B274-F04ED88BA49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inaspectrum%20folder\Band%20Aid%20-%20Do%20They%20Know%20Its%20Christmas.mp4" TargetMode="External"/><Relationship Id="rId1" Type="http://schemas.microsoft.com/office/2007/relationships/media" Target="file:///D:\inaspectrum%20folder\Band%20Aid%20-%20Do%20They%20Know%20Its%20Christmas.mp4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inaspectrum%20folder\Bing%20Crosby%20_The%20Secret%20Of%20Christmas_.mp4" TargetMode="External"/><Relationship Id="rId1" Type="http://schemas.microsoft.com/office/2007/relationships/media" Target="file:///D:\inaspectrum%20folder\Bing%20Crosby%20_The%20Secret%20Of%20Christmas_.mp4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inaspectrum%20folder\STEVIE%20WONDER%20-%20SOMEDAY%20AT%20CHRISTMAS.mp4" TargetMode="External"/><Relationship Id="rId1" Type="http://schemas.microsoft.com/office/2007/relationships/media" Target="file:///D:\inaspectrum%20folder\STEVIE%20WONDER%20-%20SOMEDAY%20AT%20CHRISTMAS.mp4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inaspectrum%20folder\Joni%20Mitchell%20&amp;%20Peanuts%20-%20The%20River%20(Blue,%20June%2022,%201971).mp4" TargetMode="External"/><Relationship Id="rId1" Type="http://schemas.microsoft.com/office/2007/relationships/media" Target="file:///D:\inaspectrum%20folder\Joni%20Mitchell%20&amp;%20Peanuts%20-%20The%20River%20(Blue,%20June%2022,%201971).mp4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inaspectrum%20folder\The%20Pogues%20-%20Fairytale%20of%20New%20York%20+%20Lyrics.mp4" TargetMode="External"/><Relationship Id="rId1" Type="http://schemas.microsoft.com/office/2007/relationships/media" Target="file:///D:\inaspectrum%20folder\The%20Pogues%20-%20Fairytale%20of%20New%20York%20+%20Lyrics.mp4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inaspectrum%20folder\Schoolgirl's%20Hallelujah%20heard%20around%20the%20world.mp4" TargetMode="External"/><Relationship Id="rId1" Type="http://schemas.microsoft.com/office/2007/relationships/media" Target="file:///D:\inaspectrum%20folder\Schoolgirl's%20Hallelujah%20heard%20around%20the%20world.mp4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inaspectrum%20folder\Jona%20Lewie%20-%20Stop%20The%20Cavalry.mp4" TargetMode="External"/><Relationship Id="rId1" Type="http://schemas.microsoft.com/office/2007/relationships/media" Target="file:///D:\inaspectrum%20folder\Jona%20Lewie%20-%20Stop%20The%20Cavalry.mp4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INASPECTRUM</a:t>
            </a:r>
            <a:br>
              <a:rPr lang="en-GB" dirty="0"/>
            </a:br>
            <a:r>
              <a:rPr lang="en-GB" sz="4400" dirty="0"/>
              <a:t>sUTTON &amp; Croydon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 CHRISTMAS SURVIVAL GUIDE</a:t>
            </a:r>
          </a:p>
          <a:p>
            <a:endParaRPr lang="en-GB" dirty="0"/>
          </a:p>
        </p:txBody>
      </p:sp>
      <p:pic>
        <p:nvPicPr>
          <p:cNvPr id="5" name="Picture 4" descr="red border christ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01208"/>
            <a:ext cx="914400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nd Aid - Do They Know Its Christma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11560" y="728700"/>
            <a:ext cx="7920880" cy="5832648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Wishing you Much love at Christmas from </a:t>
            </a:r>
            <a:r>
              <a:rPr lang="en-GB" dirty="0">
                <a:solidFill>
                  <a:srgbClr val="FF0000"/>
                </a:solidFill>
              </a:rPr>
              <a:t>INASPECTRUM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3"/>
          </p:nvPr>
        </p:nvSpPr>
        <p:spPr>
          <a:xfrm>
            <a:off x="1290484" y="3284984"/>
            <a:ext cx="6564224" cy="751860"/>
          </a:xfrm>
        </p:spPr>
        <p:txBody>
          <a:bodyPr/>
          <a:lstStyle/>
          <a:p>
            <a:pPr algn="ctr"/>
            <a:r>
              <a:rPr lang="en-GB" dirty="0"/>
              <a:t>&amp; </a:t>
            </a:r>
          </a:p>
          <a:p>
            <a:pPr algn="ctr"/>
            <a:r>
              <a:rPr lang="en-GB" dirty="0"/>
              <a:t>looking forward to seeing you in the New Year</a:t>
            </a:r>
          </a:p>
        </p:txBody>
      </p:sp>
      <p:pic>
        <p:nvPicPr>
          <p:cNvPr id="12" name="Picture 11" descr="red border christm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57192"/>
            <a:ext cx="914400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ABD408-58D0-4D31-A1EF-CDCF47A7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places of Live </a:t>
            </a:r>
            <a:br>
              <a:rPr lang="en-GB" dirty="0"/>
            </a:br>
            <a:r>
              <a:rPr lang="en-GB" dirty="0"/>
              <a:t>online Support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66A693-79D5-490F-ABE8-DE1508E89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2393" y="1561805"/>
            <a:ext cx="2474217" cy="823305"/>
          </a:xfrm>
        </p:spPr>
        <p:txBody>
          <a:bodyPr/>
          <a:lstStyle/>
          <a:p>
            <a:r>
              <a:rPr lang="en-GB" dirty="0"/>
              <a:t>Facebook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92EE04-EC2C-44DA-A567-104CF601854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760196" y="2436674"/>
            <a:ext cx="2474217" cy="2879576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/>
              <a:t> if you are on Facebook or consider joining you can join sites that have loads of people having difficult Christmas times &amp; want to </a:t>
            </a:r>
          </a:p>
          <a:p>
            <a:pPr algn="l"/>
            <a:r>
              <a:rPr lang="en-GB" dirty="0"/>
              <a:t> vent their frustration. Ask for ideas ,Share a problem.</a:t>
            </a:r>
          </a:p>
          <a:p>
            <a:pPr algn="l"/>
            <a:r>
              <a:rPr lang="en-GB" dirty="0"/>
              <a:t>Search:</a:t>
            </a:r>
          </a:p>
          <a:p>
            <a:pPr algn="l"/>
            <a:r>
              <a:rPr lang="en-GB" dirty="0"/>
              <a:t> Facebook Aspergers support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8199E9-3849-454F-B7B7-94F7A3456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33658" y="1523512"/>
            <a:ext cx="2473919" cy="823304"/>
          </a:xfrm>
        </p:spPr>
        <p:txBody>
          <a:bodyPr/>
          <a:lstStyle/>
          <a:p>
            <a:r>
              <a:rPr lang="en-GB" dirty="0"/>
              <a:t>Twitter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38602E-6987-4D54-A687-41A0521B5656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311914" y="2385110"/>
            <a:ext cx="2474866" cy="2879576"/>
          </a:xfrm>
        </p:spPr>
        <p:txBody>
          <a:bodyPr/>
          <a:lstStyle/>
          <a:p>
            <a:r>
              <a:rPr lang="en-GB" dirty="0"/>
              <a:t>Live voices online</a:t>
            </a:r>
          </a:p>
          <a:p>
            <a:r>
              <a:rPr lang="en-GB" dirty="0"/>
              <a:t>Search twitter </a:t>
            </a:r>
          </a:p>
          <a:p>
            <a:r>
              <a:rPr lang="en-GB" dirty="0"/>
              <a:t>Aspergers</a:t>
            </a:r>
          </a:p>
          <a:p>
            <a:r>
              <a:rPr lang="en-GB" dirty="0"/>
              <a:t> Autism </a:t>
            </a:r>
          </a:p>
          <a:p>
            <a:r>
              <a:rPr lang="en-GB" dirty="0"/>
              <a:t>Help at Christmas</a:t>
            </a:r>
          </a:p>
          <a:p>
            <a:r>
              <a:rPr lang="en-GB" dirty="0" err="1"/>
              <a:t>Samaritains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5F8322-D770-41A2-B5CA-79D9BAE668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9974" y="1700808"/>
            <a:ext cx="2468408" cy="646008"/>
          </a:xfrm>
        </p:spPr>
        <p:txBody>
          <a:bodyPr/>
          <a:lstStyle/>
          <a:p>
            <a:r>
              <a:rPr lang="en-GB" dirty="0"/>
              <a:t>Friends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DE0914-74EE-4729-8D08-CEBFE1EBF9DA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5982260" y="2436674"/>
            <a:ext cx="2468408" cy="3354526"/>
          </a:xfrm>
        </p:spPr>
        <p:txBody>
          <a:bodyPr/>
          <a:lstStyle/>
          <a:p>
            <a:pPr algn="l"/>
            <a:r>
              <a:rPr lang="en-GB" dirty="0"/>
              <a:t>At Christmas or any busy times trying to speak to someone can be very difficult.</a:t>
            </a:r>
          </a:p>
          <a:p>
            <a:pPr algn="l"/>
            <a:r>
              <a:rPr lang="en-GB" dirty="0"/>
              <a:t>Try texting even email people are well connected and can find a couple of minutes to reply from a smart </a:t>
            </a:r>
            <a:r>
              <a:rPr lang="en-GB" dirty="0" err="1"/>
              <a:t>phons</a:t>
            </a:r>
            <a:r>
              <a:rPr lang="en-GB" dirty="0"/>
              <a:t>.</a:t>
            </a:r>
          </a:p>
          <a:p>
            <a:pPr algn="l"/>
            <a:r>
              <a:rPr lang="en-GB" dirty="0"/>
              <a:t>If your not on internet and can afford it GIVE IT A TRY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1F4017-8045-48A4-B37B-0AC7531CE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9240"/>
            <a:ext cx="9144000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66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515143"/>
          </a:xfrm>
        </p:spPr>
        <p:txBody>
          <a:bodyPr>
            <a:normAutofit fontScale="90000"/>
          </a:bodyPr>
          <a:lstStyle/>
          <a:p>
            <a:r>
              <a:rPr lang="en-GB" dirty="0"/>
              <a:t>?</a:t>
            </a:r>
          </a:p>
        </p:txBody>
      </p:sp>
      <p:pic>
        <p:nvPicPr>
          <p:cNvPr id="4" name="Bing Crosby _The Secret Of Christmas_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99592" y="1160494"/>
            <a:ext cx="7272808" cy="545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EVIE WONDER - SOMEDAY AT CHRISTMA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19605" y="692696"/>
            <a:ext cx="7200800" cy="5400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347" y="332656"/>
            <a:ext cx="7765321" cy="576064"/>
          </a:xfrm>
        </p:spPr>
        <p:txBody>
          <a:bodyPr/>
          <a:lstStyle/>
          <a:p>
            <a:r>
              <a:rPr lang="en-GB" dirty="0"/>
              <a:t>?</a:t>
            </a:r>
          </a:p>
        </p:txBody>
      </p:sp>
      <p:pic>
        <p:nvPicPr>
          <p:cNvPr id="4" name="Joni Mitchell &amp; Peanuts - The River (Blue, June 22, 197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7585" y="764703"/>
            <a:ext cx="7296810" cy="5472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 ANXIETIES OF </a:t>
            </a:r>
            <a:r>
              <a:rPr lang="en-GB" dirty="0" err="1"/>
              <a:t>cHRISTMAS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FIRST DAY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5336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What is Christmas to you?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1. </a:t>
            </a:r>
          </a:p>
          <a:p>
            <a:pPr algn="l"/>
            <a:r>
              <a:rPr lang="en-GB" dirty="0"/>
              <a:t>2. </a:t>
            </a:r>
          </a:p>
          <a:p>
            <a:pPr algn="l"/>
            <a:r>
              <a:rPr lang="en-GB" dirty="0"/>
              <a:t>3.</a:t>
            </a:r>
          </a:p>
          <a:p>
            <a:pPr algn="l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SECOND DAY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46159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“FAIL TO PLAN AND....... WE PLAN TO FAIL”</a:t>
            </a:r>
          </a:p>
          <a:p>
            <a:pPr algn="l"/>
            <a:r>
              <a:rPr lang="en-GB" dirty="0"/>
              <a:t>1.  </a:t>
            </a:r>
          </a:p>
          <a:p>
            <a:pPr algn="l"/>
            <a:r>
              <a:rPr lang="en-GB" dirty="0"/>
              <a:t>2.  </a:t>
            </a:r>
          </a:p>
          <a:p>
            <a:pPr algn="l"/>
            <a:r>
              <a:rPr lang="en-GB" dirty="0"/>
              <a:t>3.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THIRD DAY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60560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Who puts expectations on you?</a:t>
            </a:r>
          </a:p>
          <a:p>
            <a:pPr algn="l"/>
            <a:r>
              <a:rPr lang="en-GB" dirty="0"/>
              <a:t>1. </a:t>
            </a:r>
          </a:p>
          <a:p>
            <a:pPr algn="l"/>
            <a:r>
              <a:rPr lang="en-GB" dirty="0"/>
              <a:t>2.</a:t>
            </a:r>
          </a:p>
          <a:p>
            <a:pPr algn="l"/>
            <a:r>
              <a:rPr lang="en-GB" dirty="0"/>
              <a:t>3.</a:t>
            </a:r>
          </a:p>
        </p:txBody>
      </p:sp>
      <p:pic>
        <p:nvPicPr>
          <p:cNvPr id="11" name="Picture 10" descr="red border christ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661248"/>
            <a:ext cx="914400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e Pogues - Fairytale of New York + Lyric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67544" y="764704"/>
            <a:ext cx="8339475" cy="593057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border christ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97152"/>
            <a:ext cx="9144000" cy="8953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THE FOURTH DAY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346" y="1700809"/>
            <a:ext cx="2474217" cy="864096"/>
          </a:xfrm>
        </p:spPr>
        <p:txBody>
          <a:bodyPr/>
          <a:lstStyle/>
          <a:p>
            <a:r>
              <a:rPr lang="en-GB" dirty="0"/>
              <a:t>FOURTH DAY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556792"/>
            <a:ext cx="2473919" cy="1008112"/>
          </a:xfrm>
        </p:spPr>
        <p:txBody>
          <a:bodyPr/>
          <a:lstStyle/>
          <a:p>
            <a:r>
              <a:rPr lang="en-GB" dirty="0"/>
              <a:t>FIFTH DAY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979974" y="1556792"/>
            <a:ext cx="2468408" cy="1008112"/>
          </a:xfrm>
        </p:spPr>
        <p:txBody>
          <a:bodyPr/>
          <a:lstStyle/>
          <a:p>
            <a:r>
              <a:rPr lang="en-GB" dirty="0"/>
              <a:t>SIXTH DAY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1885528"/>
          </a:xfrm>
        </p:spPr>
        <p:txBody>
          <a:bodyPr/>
          <a:lstStyle/>
          <a:p>
            <a:r>
              <a:rPr lang="en-GB" dirty="0"/>
              <a:t>IS IT PEOPLE WHO CAUSE YOU ANXIETY ?</a:t>
            </a:r>
          </a:p>
          <a:p>
            <a:pPr marL="342900" indent="-342900" algn="l"/>
            <a:r>
              <a:rPr lang="en-GB" dirty="0"/>
              <a:t>1.</a:t>
            </a:r>
          </a:p>
          <a:p>
            <a:pPr marL="342900" indent="-342900" algn="l"/>
            <a:r>
              <a:rPr lang="en-GB" dirty="0"/>
              <a:t>2.</a:t>
            </a:r>
          </a:p>
          <a:p>
            <a:pPr marL="342900" indent="-342900" algn="l"/>
            <a:r>
              <a:rPr lang="en-GB" dirty="0"/>
              <a:t>3.</a:t>
            </a: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1885528"/>
          </a:xfrm>
        </p:spPr>
        <p:txBody>
          <a:bodyPr/>
          <a:lstStyle/>
          <a:p>
            <a:r>
              <a:rPr lang="en-GB" dirty="0"/>
              <a:t>IS IT THINGS THAT CAUSE YOU ANXIETY</a:t>
            </a:r>
          </a:p>
          <a:p>
            <a:pPr algn="l"/>
            <a:r>
              <a:rPr lang="en-GB" dirty="0"/>
              <a:t>1.</a:t>
            </a:r>
          </a:p>
          <a:p>
            <a:pPr algn="l"/>
            <a:r>
              <a:rPr lang="en-GB" dirty="0"/>
              <a:t>2.</a:t>
            </a:r>
          </a:p>
          <a:p>
            <a:pPr algn="l"/>
            <a:r>
              <a:rPr lang="en-GB" dirty="0"/>
              <a:t>3.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1885528"/>
          </a:xfrm>
        </p:spPr>
        <p:txBody>
          <a:bodyPr/>
          <a:lstStyle/>
          <a:p>
            <a:r>
              <a:rPr lang="en-GB" dirty="0"/>
              <a:t>IS IT PLACES THAT CAUSE YOU ANXIETY?</a:t>
            </a:r>
          </a:p>
          <a:p>
            <a:pPr algn="l"/>
            <a:r>
              <a:rPr lang="en-GB" dirty="0"/>
              <a:t>1.</a:t>
            </a:r>
          </a:p>
          <a:p>
            <a:pPr algn="l"/>
            <a:r>
              <a:rPr lang="en-GB" dirty="0"/>
              <a:t>2.</a:t>
            </a:r>
          </a:p>
          <a:p>
            <a:pPr algn="l"/>
            <a:r>
              <a:rPr lang="en-GB" dirty="0"/>
              <a:t>3.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685347" y="609601"/>
            <a:ext cx="7765321" cy="443135"/>
          </a:xfrm>
        </p:spPr>
        <p:txBody>
          <a:bodyPr>
            <a:normAutofit fontScale="90000"/>
          </a:bodyPr>
          <a:lstStyle/>
          <a:p>
            <a:r>
              <a:rPr lang="en-GB" dirty="0"/>
              <a:t>?</a:t>
            </a:r>
          </a:p>
        </p:txBody>
      </p:sp>
      <p:pic>
        <p:nvPicPr>
          <p:cNvPr id="11" name="Schoolgirl's Hallelujah heard around the worl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5577" y="1052736"/>
            <a:ext cx="7632848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border christ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29200"/>
            <a:ext cx="9144000" cy="8953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THE SEVENTH DAY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3568" y="1844825"/>
            <a:ext cx="2474217" cy="576064"/>
          </a:xfrm>
        </p:spPr>
        <p:txBody>
          <a:bodyPr/>
          <a:lstStyle/>
          <a:p>
            <a:r>
              <a:rPr lang="en-GB" dirty="0"/>
              <a:t>SEVENTH DAY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47864" y="1700808"/>
            <a:ext cx="2473919" cy="720080"/>
          </a:xfrm>
        </p:spPr>
        <p:txBody>
          <a:bodyPr/>
          <a:lstStyle/>
          <a:p>
            <a:r>
              <a:rPr lang="en-GB" dirty="0"/>
              <a:t>EIGHTH DAY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979974" y="1628800"/>
            <a:ext cx="2468408" cy="792088"/>
          </a:xfrm>
        </p:spPr>
        <p:txBody>
          <a:bodyPr/>
          <a:lstStyle/>
          <a:p>
            <a:r>
              <a:rPr lang="en-GB" dirty="0"/>
              <a:t>NINETH DAY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317576"/>
          </a:xfrm>
        </p:spPr>
        <p:txBody>
          <a:bodyPr/>
          <a:lstStyle/>
          <a:p>
            <a:r>
              <a:rPr lang="en-GB" dirty="0"/>
              <a:t>Which “Christmas” activities do you like ?</a:t>
            </a:r>
          </a:p>
          <a:p>
            <a:pPr algn="l"/>
            <a:r>
              <a:rPr lang="en-GB" dirty="0"/>
              <a:t>1.</a:t>
            </a:r>
          </a:p>
          <a:p>
            <a:pPr algn="l"/>
            <a:r>
              <a:rPr lang="en-GB" dirty="0"/>
              <a:t>2.</a:t>
            </a:r>
          </a:p>
          <a:p>
            <a:pPr algn="l"/>
            <a:r>
              <a:rPr lang="en-GB" dirty="0"/>
              <a:t>3.</a:t>
            </a: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317576"/>
          </a:xfrm>
        </p:spPr>
        <p:txBody>
          <a:bodyPr/>
          <a:lstStyle/>
          <a:p>
            <a:r>
              <a:rPr lang="en-GB" dirty="0"/>
              <a:t>What Christmas activities can be improved on?</a:t>
            </a:r>
          </a:p>
          <a:p>
            <a:pPr algn="l"/>
            <a:r>
              <a:rPr lang="en-GB" dirty="0"/>
              <a:t>1.</a:t>
            </a:r>
          </a:p>
          <a:p>
            <a:pPr algn="l"/>
            <a:r>
              <a:rPr lang="en-GB" dirty="0"/>
              <a:t>2.</a:t>
            </a:r>
          </a:p>
          <a:p>
            <a:pPr algn="l"/>
            <a:r>
              <a:rPr lang="en-GB" dirty="0"/>
              <a:t>3.</a:t>
            </a:r>
          </a:p>
          <a:p>
            <a:pPr algn="l"/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317576"/>
          </a:xfrm>
        </p:spPr>
        <p:txBody>
          <a:bodyPr/>
          <a:lstStyle/>
          <a:p>
            <a:r>
              <a:rPr lang="en-GB" dirty="0"/>
              <a:t>When do you feel the anxiety ?</a:t>
            </a:r>
          </a:p>
          <a:p>
            <a:pPr algn="l"/>
            <a:r>
              <a:rPr lang="en-GB" dirty="0"/>
              <a:t>1.</a:t>
            </a:r>
          </a:p>
          <a:p>
            <a:pPr algn="l"/>
            <a:r>
              <a:rPr lang="en-GB" dirty="0"/>
              <a:t>2.</a:t>
            </a:r>
          </a:p>
          <a:p>
            <a:pPr algn="l"/>
            <a:r>
              <a:rPr lang="en-GB" dirty="0"/>
              <a:t>3.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Jona Lewie - Stop The Cavalr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71600" y="998730"/>
            <a:ext cx="7272808" cy="513057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685347" y="548680"/>
            <a:ext cx="7765321" cy="792088"/>
          </a:xfrm>
        </p:spPr>
        <p:txBody>
          <a:bodyPr/>
          <a:lstStyle/>
          <a:p>
            <a:r>
              <a:rPr lang="en-GB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border christ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29200"/>
            <a:ext cx="9144000" cy="8953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THE TENTH DAY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3568" y="1844825"/>
            <a:ext cx="2474217" cy="576064"/>
          </a:xfrm>
        </p:spPr>
        <p:txBody>
          <a:bodyPr/>
          <a:lstStyle/>
          <a:p>
            <a:r>
              <a:rPr lang="en-GB" dirty="0"/>
              <a:t>TENTH DAY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47864" y="1700808"/>
            <a:ext cx="2473919" cy="720080"/>
          </a:xfrm>
        </p:spPr>
        <p:txBody>
          <a:bodyPr/>
          <a:lstStyle/>
          <a:p>
            <a:r>
              <a:rPr lang="en-GB" dirty="0"/>
              <a:t>ELEVENTH DAY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979974" y="1628800"/>
            <a:ext cx="2468408" cy="792088"/>
          </a:xfrm>
        </p:spPr>
        <p:txBody>
          <a:bodyPr/>
          <a:lstStyle/>
          <a:p>
            <a:r>
              <a:rPr lang="en-GB" dirty="0"/>
              <a:t>TWELFTH DAY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317576"/>
          </a:xfrm>
        </p:spPr>
        <p:txBody>
          <a:bodyPr/>
          <a:lstStyle/>
          <a:p>
            <a:r>
              <a:rPr lang="en-GB" dirty="0"/>
              <a:t> How does </a:t>
            </a:r>
            <a:r>
              <a:rPr lang="en-GB" dirty="0">
                <a:effectLst/>
              </a:rPr>
              <a:t>anxiety </a:t>
            </a:r>
            <a:r>
              <a:rPr lang="en-GB" dirty="0"/>
              <a:t>show itself?</a:t>
            </a:r>
          </a:p>
          <a:p>
            <a:pPr algn="l"/>
            <a:r>
              <a:rPr lang="en-GB" dirty="0"/>
              <a:t>1.</a:t>
            </a:r>
          </a:p>
          <a:p>
            <a:pPr algn="l"/>
            <a:r>
              <a:rPr lang="en-GB" dirty="0"/>
              <a:t>2.</a:t>
            </a:r>
          </a:p>
          <a:p>
            <a:pPr algn="l"/>
            <a:r>
              <a:rPr lang="en-GB" dirty="0"/>
              <a:t>3.</a:t>
            </a: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317576"/>
          </a:xfrm>
        </p:spPr>
        <p:txBody>
          <a:bodyPr/>
          <a:lstStyle/>
          <a:p>
            <a:r>
              <a:rPr lang="en-GB" dirty="0">
                <a:effectLst/>
              </a:rPr>
              <a:t>How do you overcome anxiety? </a:t>
            </a:r>
          </a:p>
          <a:p>
            <a:pPr algn="l"/>
            <a:r>
              <a:rPr lang="en-GB" dirty="0">
                <a:effectLst/>
              </a:rPr>
              <a:t>1.</a:t>
            </a:r>
          </a:p>
          <a:p>
            <a:pPr algn="l"/>
            <a:r>
              <a:rPr lang="en-GB" dirty="0">
                <a:effectLst/>
              </a:rPr>
              <a:t>2.</a:t>
            </a:r>
          </a:p>
          <a:p>
            <a:pPr algn="l"/>
            <a:r>
              <a:rPr lang="en-GB" dirty="0">
                <a:effectLst/>
              </a:rPr>
              <a:t>3.</a:t>
            </a:r>
          </a:p>
          <a:p>
            <a:pPr algn="l"/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317576"/>
          </a:xfrm>
        </p:spPr>
        <p:txBody>
          <a:bodyPr/>
          <a:lstStyle/>
          <a:p>
            <a:r>
              <a:rPr lang="en-GB" dirty="0"/>
              <a:t> Make a New Years Resolution!</a:t>
            </a:r>
          </a:p>
          <a:p>
            <a:pPr algn="l"/>
            <a:r>
              <a:rPr lang="en-GB" dirty="0"/>
              <a:t>1.</a:t>
            </a:r>
          </a:p>
          <a:p>
            <a:pPr algn="l"/>
            <a:r>
              <a:rPr lang="en-GB" dirty="0"/>
              <a:t>2.</a:t>
            </a:r>
          </a:p>
          <a:p>
            <a:pPr algn="l"/>
            <a:r>
              <a:rPr lang="en-GB" dirty="0"/>
              <a:t>3,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hol</Template>
  <TotalTime>1213</TotalTime>
  <Words>982</Words>
  <Application>Microsoft Office PowerPoint</Application>
  <PresentationFormat>On-screen Show (4:3)</PresentationFormat>
  <Paragraphs>135</Paragraphs>
  <Slides>14</Slides>
  <Notes>12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Rockwell</vt:lpstr>
      <vt:lpstr>Damask</vt:lpstr>
      <vt:lpstr>INASPECTRUM sUTTON &amp; Croydon</vt:lpstr>
      <vt:lpstr>?</vt:lpstr>
      <vt:lpstr>12 ANXIETIES OF cHRISTMAS</vt:lpstr>
      <vt:lpstr>?</vt:lpstr>
      <vt:lpstr>ON THE FOURTH DAY</vt:lpstr>
      <vt:lpstr>?</vt:lpstr>
      <vt:lpstr>ON THE SEVENTH DAY</vt:lpstr>
      <vt:lpstr>?</vt:lpstr>
      <vt:lpstr>ON THE TENTH DAY</vt:lpstr>
      <vt:lpstr>?</vt:lpstr>
      <vt:lpstr>Wishing you Much love at Christmas from INASPECTRUM</vt:lpstr>
      <vt:lpstr>Good places of Live  online Support</vt:lpstr>
      <vt:lpstr>?</vt:lpstr>
      <vt:lpstr>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INASPECTRUM sUTTON &amp; Croydon</dc:title>
  <dc:creator>Paul</dc:creator>
  <cp:lastModifiedBy>Paul McDonald</cp:lastModifiedBy>
  <cp:revision>15</cp:revision>
  <dcterms:created xsi:type="dcterms:W3CDTF">2017-11-26T18:13:08Z</dcterms:created>
  <dcterms:modified xsi:type="dcterms:W3CDTF">2017-11-27T22:26:29Z</dcterms:modified>
</cp:coreProperties>
</file>